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3" r:id="rId6"/>
    <p:sldId id="265" r:id="rId7"/>
    <p:sldId id="264" r:id="rId8"/>
    <p:sldId id="266" r:id="rId9"/>
    <p:sldId id="269" r:id="rId10"/>
    <p:sldId id="268" r:id="rId11"/>
    <p:sldId id="270" r:id="rId12"/>
    <p:sldId id="279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6E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4660"/>
  </p:normalViewPr>
  <p:slideViewPr>
    <p:cSldViewPr>
      <p:cViewPr varScale="1">
        <p:scale>
          <a:sx n="86" d="100"/>
          <a:sy n="86" d="100"/>
        </p:scale>
        <p:origin x="168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3A1A2-2A86-486F-90B5-10F89F9C2D95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61623-6156-46E3-AD77-8A8386F97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2CBF3-78D8-49A4-AEF2-ADC92A6F4056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6E500-AB10-4721-9D1D-F84C5A8BA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FF47E-049F-4F57-97C9-10307361C36E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902F2-2277-4837-A373-D7811A48A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20FB8-269B-4FA0-A22F-2FB2DA85D45C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F7B4-3D63-4372-9573-E6E77BCD50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E1CDC-CAB1-46BF-BE0D-32F189CF2739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853C0-2BBA-4DFF-BC69-F82CC1563D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D97A7-7906-4AFF-8F83-52C5ABECE406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5A6BD-EB91-4105-B886-3027CDF42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9151-CAE2-4DFD-87B0-70F6A510C441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85652-9DC5-476C-A4E5-EB4984D62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CE64B-7138-46E8-9CCC-FB6A5FDE8389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BBC54-3C7E-4376-8AE3-E04EA1E99C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246AA-C330-454E-A755-892103CD3FD2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53230-836E-4EE3-A2E3-12F7DEF690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59C82-30FC-4EB6-9346-E3C641348E15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9B36A-6CF7-49B7-8F6D-B4F975CA4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DEF4C-FB5E-405F-968A-36EA819EFDD8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35ED-03EA-44F7-8BDA-A61C29A44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80A525-40EF-4225-A648-30821FD8C6A1}" type="datetimeFigureOut">
              <a:rPr lang="en-US"/>
              <a:pPr>
                <a:defRPr/>
              </a:pPr>
              <a:t>2/15/2023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43D176-FB3A-447F-AD27-6F181ED174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advClick="0">
    <p:wheel spokes="2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9.xml"/><Relationship Id="rId7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10" Type="http://schemas.openxmlformats.org/officeDocument/2006/relationships/slide" Target="slide6.xml"/><Relationship Id="rId4" Type="http://schemas.openxmlformats.org/officeDocument/2006/relationships/slide" Target="slide8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A3BE1A-D14F-42D1-B1F5-0201E0E30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686800" cy="390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1D0689C-57D5-73AF-68DB-2601AE453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5029200"/>
            <a:ext cx="8229600" cy="1143000"/>
          </a:xfrm>
        </p:spPr>
        <p:txBody>
          <a:bodyPr/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Ожегова Н.Л.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581400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2</a:t>
            </a:r>
          </a:p>
        </p:txBody>
      </p:sp>
      <p:pic>
        <p:nvPicPr>
          <p:cNvPr id="21507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838200"/>
            <a:ext cx="358140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762000" y="4343400"/>
            <a:ext cx="8382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676400" y="43434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667000" y="43434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657600" y="43434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648200" y="43434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62000" y="3810000"/>
            <a:ext cx="95250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ф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752600" y="3886200"/>
            <a:ext cx="81945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19400" y="3810000"/>
            <a:ext cx="72487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733800" y="3886200"/>
            <a:ext cx="7537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724400" y="3886200"/>
            <a:ext cx="63030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5638800" y="43434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5638800" y="3886200"/>
            <a:ext cx="99418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ы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7" name="Picture 3" descr="O:\здоровый образ жизни\64252947c1bb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057164">
            <a:off x="1887538" y="1017588"/>
            <a:ext cx="38893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  <p:bldP spid="59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429000" cy="923330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 2</a:t>
            </a:r>
          </a:p>
        </p:txBody>
      </p:sp>
      <p:pic>
        <p:nvPicPr>
          <p:cNvPr id="22531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19200"/>
            <a:ext cx="3886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1143000" y="4648200"/>
            <a:ext cx="8382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057400" y="4648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3124200" y="4648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191000" y="4648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219200" y="4191000"/>
            <a:ext cx="793807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057400" y="4191000"/>
            <a:ext cx="99418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ы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124200" y="4191000"/>
            <a:ext cx="1023037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ж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191000" y="4191000"/>
            <a:ext cx="81945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</a:t>
            </a:r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Picture 2" descr="O:\здоровый образ жизни\Безымянный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9055" y="1066800"/>
            <a:ext cx="3581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8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предполагает</a:t>
            </a:r>
          </a:p>
        </p:txBody>
      </p:sp>
    </p:spTree>
    <p:extLst>
      <p:ext uri="{BB962C8B-B14F-4D97-AF65-F5344CB8AC3E}">
        <p14:creationId xmlns:p14="http://schemas.microsoft.com/office/powerpoint/2010/main" val="262265118"/>
      </p:ext>
    </p:extLst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Прямоугольник 11"/>
          <p:cNvSpPr>
            <a:spLocks noChangeArrowheads="1"/>
          </p:cNvSpPr>
          <p:nvPr/>
        </p:nvSpPr>
        <p:spPr bwMode="auto">
          <a:xfrm>
            <a:off x="762000" y="191366"/>
            <a:ext cx="6215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Georgia" pitchFamily="18" charset="0"/>
              </a:rPr>
              <a:t>Режим дня</a:t>
            </a:r>
            <a:r>
              <a:rPr lang="ru-RU" sz="4800" dirty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7180" name="Прямоугольник 12"/>
          <p:cNvSpPr>
            <a:spLocks noChangeArrowheads="1"/>
          </p:cNvSpPr>
          <p:nvPr/>
        </p:nvSpPr>
        <p:spPr bwMode="auto">
          <a:xfrm>
            <a:off x="457200" y="1447800"/>
            <a:ext cx="3214688" cy="374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Подъем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Зарядка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Душ, умывание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Завтрак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Занятия в школе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Отдых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Выполнение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домашнего задания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Свободное время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Подготовка ко сну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Сон</a:t>
            </a:r>
          </a:p>
        </p:txBody>
      </p:sp>
      <p:pic>
        <p:nvPicPr>
          <p:cNvPr id="14" name="Picture 4" descr="Scan10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848" y="1000847"/>
            <a:ext cx="45847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2416464"/>
      </p:ext>
    </p:extLst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0" y="921965"/>
            <a:ext cx="2938462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86182" y="961700"/>
            <a:ext cx="207170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</a:t>
            </a:r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-</a:t>
            </a:r>
          </a:p>
        </p:txBody>
      </p:sp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68" y="958478"/>
            <a:ext cx="212090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428860" y="1500174"/>
            <a:ext cx="300039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!</a:t>
            </a:r>
          </a:p>
        </p:txBody>
      </p:sp>
      <p:sp>
        <p:nvSpPr>
          <p:cNvPr id="10256" name="Прямоугольник 17"/>
          <p:cNvSpPr>
            <a:spLocks noChangeArrowheads="1"/>
          </p:cNvSpPr>
          <p:nvPr/>
        </p:nvSpPr>
        <p:spPr bwMode="auto">
          <a:xfrm>
            <a:off x="609600" y="2341875"/>
            <a:ext cx="30003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жизни нам нужна энергия, и мы получаем её из еды и питания. 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0E87F43-16EA-1C10-7D0C-4118608D2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6900" y="2069854"/>
            <a:ext cx="4432300" cy="38264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1580361"/>
      </p:ext>
    </p:extLst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02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юза\Desktop\1354214046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81"/>
            <a:ext cx="9144000" cy="684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2702646"/>
      </p:ext>
    </p:extLst>
  </p:cSld>
  <p:clrMapOvr>
    <a:masterClrMapping/>
  </p:clrMapOvr>
  <p:transition advClick="0">
    <p:wheel spokes="2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Прямоугольник 11"/>
          <p:cNvSpPr>
            <a:spLocks noChangeArrowheads="1"/>
          </p:cNvSpPr>
          <p:nvPr/>
        </p:nvSpPr>
        <p:spPr bwMode="auto">
          <a:xfrm>
            <a:off x="1676400" y="1295400"/>
            <a:ext cx="54991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Искоренение вредных привычек</a:t>
            </a:r>
          </a:p>
        </p:txBody>
      </p:sp>
      <p:sp>
        <p:nvSpPr>
          <p:cNvPr id="13324" name="Прямоугольник 12"/>
          <p:cNvSpPr>
            <a:spLocks noChangeArrowheads="1"/>
          </p:cNvSpPr>
          <p:nvPr/>
        </p:nvSpPr>
        <p:spPr bwMode="auto">
          <a:xfrm>
            <a:off x="318654" y="2133600"/>
            <a:ext cx="5243945" cy="360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распространенная вредная привычка человека,  которая приводит к  никотиновой зависимости,  что пагубно воздействует на организм человека и приводит к  возникновению многих болезней. </a:t>
            </a:r>
          </a:p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млн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человек на планете ежегодно гибнут от курения.</a:t>
            </a:r>
          </a:p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20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60 %</a:t>
            </a:r>
            <a:r>
              <a:rPr lang="ru-RU" sz="2000" b="1" dirty="0">
                <a:solidFill>
                  <a:srgbClr val="66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 – постоянные покупатели сигарет.</a:t>
            </a:r>
          </a:p>
        </p:txBody>
      </p:sp>
      <p:pic>
        <p:nvPicPr>
          <p:cNvPr id="14" name="Picture 5" descr="IMG_00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286125"/>
            <a:ext cx="2928937" cy="2692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9621556"/>
      </p:ext>
    </p:extLst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/>
      <p:bldP spid="133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33400" y="714375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431800" indent="-382588" algn="ctr"/>
            <a:r>
              <a:rPr lang="ru-RU" sz="3200" b="1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ГИГИЕНА:</a:t>
            </a:r>
            <a:endParaRPr lang="ru-RU" sz="32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89095" y="1984375"/>
            <a:ext cx="7467600" cy="48736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Соблюдение</a:t>
            </a:r>
          </a:p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чистоты тела,</a:t>
            </a:r>
          </a:p>
          <a:p>
            <a:pPr>
              <a:buFont typeface="Wingdings 2" pitchFamily="18" charset="2"/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белья, одежды, жилища.</a:t>
            </a:r>
          </a:p>
          <a:p>
            <a:pPr>
              <a:buFont typeface="Wingdings 2" pitchFamily="18" charset="2"/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8" descr="JANIT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644900"/>
            <a:ext cx="3016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7" descr="1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57375"/>
            <a:ext cx="4138613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359110"/>
      </p:ext>
    </p:extLst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672" y="228600"/>
            <a:ext cx="8229600" cy="1143000"/>
          </a:xfrm>
        </p:spPr>
        <p:txBody>
          <a:bodyPr/>
          <a:lstStyle/>
          <a:p>
            <a:br>
              <a:rPr lang="ru-RU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спортом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350A3D-AF7D-0656-3539-17B189973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1600"/>
            <a:ext cx="8007928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47351"/>
      </p:ext>
    </p:extLst>
  </p:cSld>
  <p:clrMapOvr>
    <a:masterClrMapping/>
  </p:clrMapOvr>
  <p:transition advClick="0"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998788"/>
            <a:ext cx="3124200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57200" y="381000"/>
            <a:ext cx="8077200" cy="2246769"/>
          </a:xfrm>
          <a:prstGeom prst="rect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Поле  чудес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Здоровья»</a:t>
            </a:r>
          </a:p>
        </p:txBody>
      </p:sp>
      <p:pic>
        <p:nvPicPr>
          <p:cNvPr id="1331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914400" y="3352800"/>
            <a:ext cx="449580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ьная выноска 5"/>
          <p:cNvSpPr/>
          <p:nvPr/>
        </p:nvSpPr>
        <p:spPr>
          <a:xfrm>
            <a:off x="341971" y="347546"/>
            <a:ext cx="8229600" cy="2438400"/>
          </a:xfrm>
          <a:prstGeom prst="wedgeEllipseCallout">
            <a:avLst>
              <a:gd name="adj1" fmla="val 23796"/>
              <a:gd name="adj2" fmla="val 9347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путь дорогу собирайся,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здоровьем  отправляйся!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1713" y="2590800"/>
            <a:ext cx="3062287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381000" y="1066800"/>
            <a:ext cx="6324600" cy="46482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  <a:scene3d>
            <a:camera prst="orthographicFront"/>
            <a:lightRig rig="sunset" dir="t">
              <a:rot lat="0" lon="0" rev="6000000"/>
            </a:lightRig>
          </a:scene3d>
          <a:sp3d extrusionH="615950">
            <a:bevelT w="419100" h="539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>
              <a:bevelT w="444500" h="304800"/>
              <a:bevelB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Трапеция 4">
            <a:hlinkClick r:id="rId3" action="ppaction://hlinksldjump"/>
          </p:cNvPr>
          <p:cNvSpPr/>
          <p:nvPr/>
        </p:nvSpPr>
        <p:spPr>
          <a:xfrm rot="16406643">
            <a:off x="4248151" y="2038350"/>
            <a:ext cx="1524000" cy="2632075"/>
          </a:xfrm>
          <a:prstGeom prst="trapezoid">
            <a:avLst>
              <a:gd name="adj" fmla="val 49484"/>
            </a:avLst>
          </a:prstGeom>
          <a:solidFill>
            <a:srgbClr val="E36E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1</a:t>
            </a:r>
          </a:p>
        </p:txBody>
      </p:sp>
      <p:sp>
        <p:nvSpPr>
          <p:cNvPr id="4" name="Трапеция 3">
            <a:hlinkClick r:id="rId4" action="ppaction://hlinksldjump"/>
          </p:cNvPr>
          <p:cNvSpPr/>
          <p:nvPr/>
        </p:nvSpPr>
        <p:spPr>
          <a:xfrm>
            <a:off x="2895600" y="3276600"/>
            <a:ext cx="1371600" cy="2286000"/>
          </a:xfrm>
          <a:prstGeom prst="trapezoid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1</a:t>
            </a:r>
          </a:p>
        </p:txBody>
      </p:sp>
      <p:sp>
        <p:nvSpPr>
          <p:cNvPr id="8" name="Трапеция 7">
            <a:hlinkClick r:id="rId5" action="ppaction://hlinksldjump"/>
          </p:cNvPr>
          <p:cNvSpPr/>
          <p:nvPr/>
        </p:nvSpPr>
        <p:spPr>
          <a:xfrm rot="10800000">
            <a:off x="2819400" y="1143000"/>
            <a:ext cx="1543050" cy="2179638"/>
          </a:xfrm>
          <a:prstGeom prst="trapezoid">
            <a:avLst>
              <a:gd name="adj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</a:t>
            </a:r>
          </a:p>
        </p:txBody>
      </p:sp>
      <p:sp>
        <p:nvSpPr>
          <p:cNvPr id="9" name="Трапеция 8">
            <a:hlinkClick r:id="rId6" action="ppaction://hlinksldjump"/>
          </p:cNvPr>
          <p:cNvSpPr/>
          <p:nvPr/>
        </p:nvSpPr>
        <p:spPr>
          <a:xfrm rot="5220570">
            <a:off x="1463817" y="1958156"/>
            <a:ext cx="1524563" cy="2780432"/>
          </a:xfrm>
          <a:prstGeom prst="trapezoid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1</a:t>
            </a:r>
          </a:p>
        </p:txBody>
      </p:sp>
      <p:sp>
        <p:nvSpPr>
          <p:cNvPr id="10" name="Трапеция 9">
            <a:hlinkClick r:id="rId7" action="ppaction://hlinksldjump"/>
          </p:cNvPr>
          <p:cNvSpPr/>
          <p:nvPr/>
        </p:nvSpPr>
        <p:spPr>
          <a:xfrm rot="13801358">
            <a:off x="3823935" y="1228290"/>
            <a:ext cx="1524000" cy="2538036"/>
          </a:xfrm>
          <a:prstGeom prst="trapezoid">
            <a:avLst>
              <a:gd name="adj" fmla="val 5000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2</a:t>
            </a:r>
          </a:p>
        </p:txBody>
      </p:sp>
      <p:sp>
        <p:nvSpPr>
          <p:cNvPr id="11" name="Трапеция 10">
            <a:hlinkClick r:id="rId8" action="ppaction://hlinksldjump"/>
          </p:cNvPr>
          <p:cNvSpPr/>
          <p:nvPr/>
        </p:nvSpPr>
        <p:spPr>
          <a:xfrm rot="2670045">
            <a:off x="1866325" y="2897884"/>
            <a:ext cx="1524563" cy="2647614"/>
          </a:xfrm>
          <a:prstGeom prst="trapezoid">
            <a:avLst>
              <a:gd name="adj" fmla="val 49484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2</a:t>
            </a:r>
          </a:p>
        </p:txBody>
      </p:sp>
      <p:sp>
        <p:nvSpPr>
          <p:cNvPr id="12" name="Трапеция 11">
            <a:hlinkClick r:id="rId9" action="ppaction://hlinksldjump"/>
          </p:cNvPr>
          <p:cNvSpPr/>
          <p:nvPr/>
        </p:nvSpPr>
        <p:spPr>
          <a:xfrm rot="7839618">
            <a:off x="1971727" y="1266760"/>
            <a:ext cx="1371600" cy="2408279"/>
          </a:xfrm>
          <a:prstGeom prst="trapezoid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2</a:t>
            </a:r>
          </a:p>
        </p:txBody>
      </p:sp>
      <p:sp>
        <p:nvSpPr>
          <p:cNvPr id="13" name="Трапеция 12">
            <a:hlinkClick r:id="rId10" action="ppaction://hlinksldjump"/>
          </p:cNvPr>
          <p:cNvSpPr/>
          <p:nvPr/>
        </p:nvSpPr>
        <p:spPr>
          <a:xfrm rot="18864771">
            <a:off x="3739062" y="2907472"/>
            <a:ext cx="1543050" cy="2581396"/>
          </a:xfrm>
          <a:prstGeom prst="trapezoid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3</a:t>
            </a:r>
          </a:p>
        </p:txBody>
      </p:sp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repeatCount="indefinite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FCED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FCED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FCED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429000" cy="92333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1</a:t>
            </a:r>
          </a:p>
        </p:txBody>
      </p:sp>
      <p:pic>
        <p:nvPicPr>
          <p:cNvPr id="15364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7575" y="1524000"/>
            <a:ext cx="31464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3048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2954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2860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2766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2672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257800" y="3429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457200" y="2971800"/>
            <a:ext cx="67197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447800" y="2971800"/>
            <a:ext cx="72487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362200" y="2971800"/>
            <a:ext cx="79220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352800" y="2971800"/>
            <a:ext cx="80663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343400" y="2971800"/>
            <a:ext cx="7489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334000" y="2971800"/>
            <a:ext cx="7537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я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295400" y="44958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2286000" y="44958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276600" y="44958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267200" y="44958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257800" y="44958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1219200" y="4038600"/>
            <a:ext cx="108234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щ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362200" y="4114800"/>
            <a:ext cx="75854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ё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3352800" y="4114800"/>
            <a:ext cx="63030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343400" y="4114800"/>
            <a:ext cx="75854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5334000" y="4038600"/>
            <a:ext cx="75854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71" name="Управляющая кнопка: домой 70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O:\здоровый образ жизни\Image_lig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066800"/>
            <a:ext cx="2819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  <p:bldP spid="59" grpId="0"/>
      <p:bldP spid="60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429000" cy="923330"/>
          </a:xfrm>
          <a:prstGeom prst="rect">
            <a:avLst/>
          </a:prstGeom>
          <a:solidFill>
            <a:srgbClr val="7030A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2</a:t>
            </a:r>
          </a:p>
        </p:txBody>
      </p:sp>
      <p:pic>
        <p:nvPicPr>
          <p:cNvPr id="16388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7575" y="1524000"/>
            <a:ext cx="31464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1905000" y="3810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971800" y="3810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038600" y="3810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105400" y="3810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905000" y="3352800"/>
            <a:ext cx="99578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971800" y="3352800"/>
            <a:ext cx="99418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ы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14800" y="3352800"/>
            <a:ext cx="78418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181600" y="3276600"/>
            <a:ext cx="80663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sp>
        <p:nvSpPr>
          <p:cNvPr id="27" name="Управляющая кнопка: домой 26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O:\здоровый образ жизни\a283229077c7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685800"/>
            <a:ext cx="40052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4290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3</a:t>
            </a:r>
          </a:p>
        </p:txBody>
      </p:sp>
      <p:pic>
        <p:nvPicPr>
          <p:cNvPr id="17412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638" y="838200"/>
            <a:ext cx="290036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152400" y="4953000"/>
            <a:ext cx="8382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0668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0574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0480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386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292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28600" y="4495800"/>
            <a:ext cx="793807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143000" y="4495800"/>
            <a:ext cx="79701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133600" y="4495800"/>
            <a:ext cx="79220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124200" y="4495800"/>
            <a:ext cx="80663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191000" y="4495800"/>
            <a:ext cx="63030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181600" y="4495800"/>
            <a:ext cx="7537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е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0198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104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80010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096000" y="4495800"/>
            <a:ext cx="80663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010400" y="4495800"/>
            <a:ext cx="82586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ц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077200" y="4495800"/>
            <a:ext cx="75854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е</a:t>
            </a:r>
          </a:p>
        </p:txBody>
      </p:sp>
      <p:sp>
        <p:nvSpPr>
          <p:cNvPr id="27" name="Управляющая кнопка: домой 26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 descr="O:\здоровый образ жизни\towel_smal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95400" y="1219200"/>
            <a:ext cx="485775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  <p:bldP spid="59" grpId="0"/>
      <p:bldP spid="60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0"/>
            <a:ext cx="51054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Режим дня  </a:t>
            </a:r>
          </a:p>
        </p:txBody>
      </p:sp>
      <p:pic>
        <p:nvPicPr>
          <p:cNvPr id="18436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447800"/>
            <a:ext cx="31464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1905000" y="44196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971800" y="44196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038600" y="44196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057400" y="3962400"/>
            <a:ext cx="663964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048000" y="3962400"/>
            <a:ext cx="79701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4114800" y="3962400"/>
            <a:ext cx="8066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8" name="Picture 2" descr="O:\здоровый образ жизни\2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1066800"/>
            <a:ext cx="4067175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0"/>
            <a:ext cx="3429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 1</a:t>
            </a:r>
          </a:p>
        </p:txBody>
      </p:sp>
      <p:pic>
        <p:nvPicPr>
          <p:cNvPr id="19460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638" y="838200"/>
            <a:ext cx="290036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762000" y="3505200"/>
            <a:ext cx="8382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6002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5146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4290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3434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2578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38200" y="3048000"/>
            <a:ext cx="67197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676400" y="3048000"/>
            <a:ext cx="7489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590800" y="3124200"/>
            <a:ext cx="79220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581400" y="3048000"/>
            <a:ext cx="7537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я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419600" y="3048000"/>
            <a:ext cx="84830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334000" y="3048000"/>
            <a:ext cx="75373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172200" y="35052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172200" y="3048000"/>
            <a:ext cx="7489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E:\картинки\картинки овые\Рисунки\Cartoon Characters\CRCTR341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838200"/>
            <a:ext cx="152400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  <p:bldP spid="59" grpId="0"/>
      <p:bldP spid="60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3901" y="0"/>
            <a:ext cx="3484499" cy="923330"/>
          </a:xfrm>
          <a:prstGeom prst="rect">
            <a:avLst/>
          </a:prstGeom>
          <a:solidFill>
            <a:srgbClr val="E36EF6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1</a:t>
            </a:r>
          </a:p>
        </p:txBody>
      </p:sp>
      <p:pic>
        <p:nvPicPr>
          <p:cNvPr id="20483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638" y="838200"/>
            <a:ext cx="290036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152400" y="4953000"/>
            <a:ext cx="8382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0668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0574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0480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386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292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228600" y="4495800"/>
            <a:ext cx="7489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143000" y="4495800"/>
            <a:ext cx="81945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133600" y="4495800"/>
            <a:ext cx="63030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124200" y="4495800"/>
            <a:ext cx="74892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038600" y="4495800"/>
            <a:ext cx="99578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181600" y="4495800"/>
            <a:ext cx="81945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0198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10400" y="4953000"/>
            <a:ext cx="914400" cy="76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096000" y="4495800"/>
            <a:ext cx="806631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010400" y="4495800"/>
            <a:ext cx="99418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ы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8229600" y="6172200"/>
            <a:ext cx="914400" cy="685800"/>
          </a:xfrm>
          <a:prstGeom prst="actionButtonHom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2" name="Picture 2" descr="O:\здоровый образ жизни\1268406909_brainneedsvitaminsitsafact_pic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990600"/>
            <a:ext cx="5410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/>
      <p:bldP spid="57" grpId="0"/>
      <p:bldP spid="58" grpId="0"/>
      <p:bldP spid="59" grpId="0"/>
      <p:bldP spid="60" grpId="0"/>
      <p:bldP spid="66" grpId="0"/>
      <p:bldP spid="6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8|2.8|2.4|2.3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8|2.8|2.4|2.3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8|2.8|2.4|2.3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8|2.8|2.4|2.3|2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</TotalTime>
  <Words>239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Georgia</vt:lpstr>
      <vt:lpstr>Times New Roman</vt:lpstr>
      <vt:lpstr>Wingdings 2</vt:lpstr>
      <vt:lpstr>Office Theme</vt:lpstr>
      <vt:lpstr>Составитель: Ожегова Н.Л.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ЛИЧНАЯ ГИГИЕНА:</vt:lpstr>
      <vt:lpstr> Занятие спортом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Ожегова Ольга Олеговна</cp:lastModifiedBy>
  <cp:revision>89</cp:revision>
  <dcterms:modified xsi:type="dcterms:W3CDTF">2023-02-15T16:07:45Z</dcterms:modified>
</cp:coreProperties>
</file>