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69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0" r:id="rId12"/>
    <p:sldId id="291" r:id="rId13"/>
    <p:sldId id="292" r:id="rId14"/>
    <p:sldId id="293" r:id="rId15"/>
    <p:sldId id="294" r:id="rId16"/>
    <p:sldId id="295" r:id="rId17"/>
    <p:sldId id="299" r:id="rId18"/>
    <p:sldId id="304" r:id="rId19"/>
    <p:sldId id="305" r:id="rId20"/>
    <p:sldId id="306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oqjOirkDOB3bWTsANH7qNtUf7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6DE47A-5409-4475-94E9-BD616003E9D4}">
  <a:tblStyle styleId="{DB6DE47A-5409-4475-94E9-BD616003E9D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5E93D02-6AF2-4A4F-9898-FB18C96A3D2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63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59" Type="http://customschemas.google.com/relationships/presentationmetadata" Target="meta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62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61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6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7723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621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1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9262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5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829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6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165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7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1933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8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5222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b930b6e531_0_9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1b930b6e53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2480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b930b6e531_0_101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g1b930b6e53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4320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7c48687600_0_76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g27c4868760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6585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9" name="Google Shape;599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3473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7c48687600_0_86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g27c4868760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84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87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561dcd65ab_0_4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2561dcd65a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012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5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12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6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497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7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349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8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0788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9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53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808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256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888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499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5150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640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339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326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468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2967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144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601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openxmlformats.org/officeDocument/2006/relationships/image" Target="../media/image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png" /><Relationship Id="rId4" Type="http://schemas.openxmlformats.org/officeDocument/2006/relationships/image" Target="../media/image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-905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19613" y="3158138"/>
            <a:ext cx="5772137" cy="134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ru-RU" sz="28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 особенностях проведения аттестации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ru-RU" sz="28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 электронном формате</a:t>
            </a:r>
            <a:endParaRPr sz="2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8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419" name="Google Shape;419;p81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81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3040380" y="4839419"/>
            <a:ext cx="1844040" cy="16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1"/>
          <p:cNvPicPr preferRelativeResize="0"/>
          <p:nvPr/>
        </p:nvPicPr>
        <p:blipFill rotWithShape="1">
          <a:blip r:embed="rId5">
            <a:alphaModFix/>
          </a:blip>
          <a:srcRect l="25371" t="16247" r="25371" b="37913"/>
          <a:stretch/>
        </p:blipFill>
        <p:spPr>
          <a:xfrm>
            <a:off x="2171700" y="1984980"/>
            <a:ext cx="5021580" cy="33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466" name="Google Shape;466;p85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p85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3040380" y="4839419"/>
            <a:ext cx="1844040" cy="16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85"/>
          <p:cNvPicPr preferRelativeResize="0"/>
          <p:nvPr/>
        </p:nvPicPr>
        <p:blipFill rotWithShape="1">
          <a:blip r:embed="rId5">
            <a:alphaModFix/>
          </a:blip>
          <a:srcRect l="22932" t="16246" r="23830" b="19898"/>
          <a:stretch/>
        </p:blipFill>
        <p:spPr>
          <a:xfrm>
            <a:off x="849630" y="1486386"/>
            <a:ext cx="7444740" cy="4832986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85"/>
          <p:cNvSpPr/>
          <p:nvPr/>
        </p:nvSpPr>
        <p:spPr>
          <a:xfrm>
            <a:off x="2103121" y="3444241"/>
            <a:ext cx="3810000" cy="29718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5"/>
          <p:cNvSpPr/>
          <p:nvPr/>
        </p:nvSpPr>
        <p:spPr>
          <a:xfrm>
            <a:off x="2103120" y="4626059"/>
            <a:ext cx="4354829" cy="38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8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477" name="Google Shape;477;p86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86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3040380" y="4839419"/>
            <a:ext cx="1844040" cy="16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86"/>
          <p:cNvPicPr preferRelativeResize="0"/>
          <p:nvPr/>
        </p:nvPicPr>
        <p:blipFill rotWithShape="1">
          <a:blip r:embed="rId5">
            <a:alphaModFix/>
          </a:blip>
          <a:srcRect l="26782" t="16512" r="24089" b="21228"/>
          <a:stretch/>
        </p:blipFill>
        <p:spPr>
          <a:xfrm>
            <a:off x="975360" y="1440180"/>
            <a:ext cx="7135798" cy="5135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8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486" name="Google Shape;486;p87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87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3040380" y="4839419"/>
            <a:ext cx="1844040" cy="16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87"/>
          <p:cNvPicPr preferRelativeResize="0"/>
          <p:nvPr/>
        </p:nvPicPr>
        <p:blipFill rotWithShape="1">
          <a:blip r:embed="rId5">
            <a:alphaModFix/>
          </a:blip>
          <a:srcRect l="26139" t="16476" r="26910" b="21037"/>
          <a:stretch/>
        </p:blipFill>
        <p:spPr>
          <a:xfrm>
            <a:off x="1215390" y="1654811"/>
            <a:ext cx="6713220" cy="470154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87"/>
          <p:cNvSpPr/>
          <p:nvPr/>
        </p:nvSpPr>
        <p:spPr>
          <a:xfrm>
            <a:off x="2103121" y="4283794"/>
            <a:ext cx="4354829" cy="38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pic>
        <p:nvPicPr>
          <p:cNvPr id="496" name="Google Shape;496;p88"/>
          <p:cNvPicPr preferRelativeResize="0"/>
          <p:nvPr/>
        </p:nvPicPr>
        <p:blipFill rotWithShape="1">
          <a:blip r:embed="rId4">
            <a:alphaModFix/>
          </a:blip>
          <a:srcRect l="24089" t="16703" r="25882" b="7808"/>
          <a:stretch/>
        </p:blipFill>
        <p:spPr>
          <a:xfrm>
            <a:off x="922020" y="1424938"/>
            <a:ext cx="7299960" cy="505206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88"/>
          <p:cNvSpPr/>
          <p:nvPr/>
        </p:nvSpPr>
        <p:spPr>
          <a:xfrm>
            <a:off x="1989441" y="2589522"/>
            <a:ext cx="5211459" cy="38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88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g1b930b6e531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g1b930b6e531_0_9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505" name="Google Shape;505;g1b930b6e531_0_92"/>
          <p:cNvSpPr/>
          <p:nvPr/>
        </p:nvSpPr>
        <p:spPr>
          <a:xfrm>
            <a:off x="184849" y="362984"/>
            <a:ext cx="792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g1b930b6e531_0_92"/>
          <p:cNvPicPr preferRelativeResize="0"/>
          <p:nvPr/>
        </p:nvPicPr>
        <p:blipFill rotWithShape="1">
          <a:blip r:embed="rId4">
            <a:alphaModFix/>
          </a:blip>
          <a:srcRect l="16653" t="6227" r="16599" b="17915"/>
          <a:stretch/>
        </p:blipFill>
        <p:spPr>
          <a:xfrm>
            <a:off x="784325" y="1396750"/>
            <a:ext cx="7621850" cy="4873513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g1b930b6e531_0_92"/>
          <p:cNvSpPr/>
          <p:nvPr/>
        </p:nvSpPr>
        <p:spPr>
          <a:xfrm>
            <a:off x="2917200" y="4380800"/>
            <a:ext cx="3377700" cy="38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g1b930b6e531_0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1b930b6e531_0_10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sp>
        <p:nvSpPr>
          <p:cNvPr id="514" name="Google Shape;514;g1b930b6e531_0_101"/>
          <p:cNvSpPr/>
          <p:nvPr/>
        </p:nvSpPr>
        <p:spPr>
          <a:xfrm>
            <a:off x="184849" y="362984"/>
            <a:ext cx="792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g1b930b6e531_0_101"/>
          <p:cNvPicPr preferRelativeResize="0"/>
          <p:nvPr/>
        </p:nvPicPr>
        <p:blipFill rotWithShape="1">
          <a:blip r:embed="rId4">
            <a:alphaModFix/>
          </a:blip>
          <a:srcRect t="6479" r="17584" b="50496"/>
          <a:stretch/>
        </p:blipFill>
        <p:spPr>
          <a:xfrm>
            <a:off x="272689" y="2166225"/>
            <a:ext cx="8598625" cy="25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b930b6e531_0_101"/>
          <p:cNvSpPr/>
          <p:nvPr/>
        </p:nvSpPr>
        <p:spPr>
          <a:xfrm>
            <a:off x="272700" y="3984150"/>
            <a:ext cx="1838400" cy="5325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g27c48687600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27c48687600_0_7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sp>
        <p:nvSpPr>
          <p:cNvPr id="548" name="Google Shape;548;g27c48687600_0_76"/>
          <p:cNvSpPr/>
          <p:nvPr/>
        </p:nvSpPr>
        <p:spPr>
          <a:xfrm>
            <a:off x="184849" y="362984"/>
            <a:ext cx="792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Данные в ЕПГУ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9" name="Google Shape;549;g27c48687600_0_76"/>
          <p:cNvPicPr preferRelativeResize="0"/>
          <p:nvPr/>
        </p:nvPicPr>
        <p:blipFill rotWithShape="1">
          <a:blip r:embed="rId4">
            <a:alphaModFix/>
          </a:blip>
          <a:srcRect l="664" t="19729" r="36044" b="45669"/>
          <a:stretch/>
        </p:blipFill>
        <p:spPr>
          <a:xfrm>
            <a:off x="60775" y="1872200"/>
            <a:ext cx="8986723" cy="276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g27c48687600_0_76"/>
          <p:cNvSpPr/>
          <p:nvPr/>
        </p:nvSpPr>
        <p:spPr>
          <a:xfrm>
            <a:off x="3908375" y="2534325"/>
            <a:ext cx="5139000" cy="3651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g27c48687600_0_76"/>
          <p:cNvPicPr preferRelativeResize="0"/>
          <p:nvPr/>
        </p:nvPicPr>
        <p:blipFill rotWithShape="1">
          <a:blip r:embed="rId5">
            <a:alphaModFix/>
          </a:blip>
          <a:srcRect t="22546" r="75601" b="67393"/>
          <a:stretch/>
        </p:blipFill>
        <p:spPr>
          <a:xfrm>
            <a:off x="2199175" y="4931738"/>
            <a:ext cx="4865952" cy="112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27c48687600_0_76"/>
          <p:cNvPicPr preferRelativeResize="0"/>
          <p:nvPr/>
        </p:nvPicPr>
        <p:blipFill rotWithShape="1">
          <a:blip r:embed="rId6">
            <a:alphaModFix/>
          </a:blip>
          <a:srcRect l="42218" t="40465" r="35965" b="56545"/>
          <a:stretch/>
        </p:blipFill>
        <p:spPr>
          <a:xfrm>
            <a:off x="3292925" y="5062200"/>
            <a:ext cx="3424752" cy="44155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0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sp>
        <p:nvSpPr>
          <p:cNvPr id="603" name="Google Shape;603;p100"/>
          <p:cNvSpPr txBox="1"/>
          <p:nvPr/>
        </p:nvSpPr>
        <p:spPr>
          <a:xfrm>
            <a:off x="301659" y="1429145"/>
            <a:ext cx="3438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Наименование ОО:</a:t>
            </a:r>
            <a:endParaRPr sz="2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00"/>
          <p:cNvSpPr/>
          <p:nvPr/>
        </p:nvSpPr>
        <p:spPr>
          <a:xfrm>
            <a:off x="212756" y="92665"/>
            <a:ext cx="575370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Образовательная организация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5" name="Google Shape;605;p100"/>
          <p:cNvPicPr preferRelativeResize="0"/>
          <p:nvPr/>
        </p:nvPicPr>
        <p:blipFill rotWithShape="1">
          <a:blip r:embed="rId4">
            <a:alphaModFix/>
          </a:blip>
          <a:srcRect l="503" t="14422" r="49983" b="58209"/>
          <a:stretch/>
        </p:blipFill>
        <p:spPr>
          <a:xfrm>
            <a:off x="754379" y="2354579"/>
            <a:ext cx="7520941" cy="233934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00"/>
          <p:cNvSpPr/>
          <p:nvPr/>
        </p:nvSpPr>
        <p:spPr>
          <a:xfrm>
            <a:off x="3783330" y="2910522"/>
            <a:ext cx="4385310" cy="37369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g27c48687600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27c48687600_0_8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sp>
        <p:nvSpPr>
          <p:cNvPr id="613" name="Google Shape;613;g27c48687600_0_86"/>
          <p:cNvSpPr/>
          <p:nvPr/>
        </p:nvSpPr>
        <p:spPr>
          <a:xfrm>
            <a:off x="212756" y="92665"/>
            <a:ext cx="5753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Отказ в приеме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g27c48687600_0_86"/>
          <p:cNvPicPr preferRelativeResize="0"/>
          <p:nvPr/>
        </p:nvPicPr>
        <p:blipFill rotWithShape="1">
          <a:blip r:embed="rId4">
            <a:alphaModFix/>
          </a:blip>
          <a:srcRect l="15698" t="19250" r="34747" b="23472"/>
          <a:stretch/>
        </p:blipFill>
        <p:spPr>
          <a:xfrm>
            <a:off x="842538" y="1481575"/>
            <a:ext cx="7306525" cy="48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g27c48687600_0_86"/>
          <p:cNvSpPr/>
          <p:nvPr/>
        </p:nvSpPr>
        <p:spPr>
          <a:xfrm>
            <a:off x="1137555" y="4590772"/>
            <a:ext cx="4385400" cy="3738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27c48687600_0_86"/>
          <p:cNvSpPr/>
          <p:nvPr/>
        </p:nvSpPr>
        <p:spPr>
          <a:xfrm>
            <a:off x="1137550" y="3536075"/>
            <a:ext cx="6374400" cy="438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124" name="Google Shape;124;p33"/>
          <p:cNvSpPr/>
          <p:nvPr/>
        </p:nvSpPr>
        <p:spPr>
          <a:xfrm>
            <a:off x="212757" y="100830"/>
            <a:ext cx="718392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Интеграция 3х электронных систем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33"/>
          <p:cNvGrpSpPr/>
          <p:nvPr/>
        </p:nvGrpSpPr>
        <p:grpSpPr>
          <a:xfrm>
            <a:off x="2183732" y="1432874"/>
            <a:ext cx="4971213" cy="4453378"/>
            <a:chOff x="2419405" y="1544129"/>
            <a:chExt cx="4732953" cy="4228201"/>
          </a:xfrm>
        </p:grpSpPr>
        <p:grpSp>
          <p:nvGrpSpPr>
            <p:cNvPr id="126" name="Google Shape;126;p33"/>
            <p:cNvGrpSpPr/>
            <p:nvPr/>
          </p:nvGrpSpPr>
          <p:grpSpPr>
            <a:xfrm>
              <a:off x="2419405" y="1544129"/>
              <a:ext cx="4307582" cy="4228201"/>
              <a:chOff x="3897834" y="1237256"/>
              <a:chExt cx="4398774" cy="4386112"/>
            </a:xfrm>
          </p:grpSpPr>
          <p:sp>
            <p:nvSpPr>
              <p:cNvPr id="127" name="Google Shape;127;p33"/>
              <p:cNvSpPr/>
              <p:nvPr/>
            </p:nvSpPr>
            <p:spPr>
              <a:xfrm>
                <a:off x="4337879" y="2930148"/>
                <a:ext cx="1682889" cy="249376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410" extrusionOk="0">
                    <a:moveTo>
                      <a:pt x="11643" y="6302"/>
                    </a:moveTo>
                    <a:cubicBezTo>
                      <a:pt x="11643" y="5574"/>
                      <a:pt x="11806" y="4864"/>
                      <a:pt x="12106" y="4209"/>
                    </a:cubicBezTo>
                    <a:cubicBezTo>
                      <a:pt x="12269" y="3827"/>
                      <a:pt x="12051" y="3408"/>
                      <a:pt x="11534" y="3208"/>
                    </a:cubicBezTo>
                    <a:lnTo>
                      <a:pt x="3537" y="115"/>
                    </a:lnTo>
                    <a:cubicBezTo>
                      <a:pt x="2856" y="-140"/>
                      <a:pt x="2013" y="42"/>
                      <a:pt x="1714" y="533"/>
                    </a:cubicBezTo>
                    <a:cubicBezTo>
                      <a:pt x="626" y="2317"/>
                      <a:pt x="0" y="4264"/>
                      <a:pt x="0" y="6320"/>
                    </a:cubicBezTo>
                    <a:cubicBezTo>
                      <a:pt x="0" y="14145"/>
                      <a:pt x="8841" y="20568"/>
                      <a:pt x="20185" y="21405"/>
                    </a:cubicBezTo>
                    <a:cubicBezTo>
                      <a:pt x="20947" y="21460"/>
                      <a:pt x="21600" y="21060"/>
                      <a:pt x="21600" y="20550"/>
                    </a:cubicBezTo>
                    <a:lnTo>
                      <a:pt x="21600" y="14418"/>
                    </a:lnTo>
                    <a:cubicBezTo>
                      <a:pt x="21600" y="13999"/>
                      <a:pt x="21165" y="13635"/>
                      <a:pt x="20566" y="13562"/>
                    </a:cubicBezTo>
                    <a:cubicBezTo>
                      <a:pt x="15479" y="12889"/>
                      <a:pt x="11643" y="9887"/>
                      <a:pt x="11643" y="6302"/>
                    </a:cubicBezTo>
                    <a:close/>
                  </a:path>
                </a:pathLst>
              </a:custGeom>
              <a:solidFill>
                <a:srgbClr val="FF6427">
                  <a:alpha val="29019"/>
                </a:srgbClr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3"/>
              <p:cNvSpPr/>
              <p:nvPr/>
            </p:nvSpPr>
            <p:spPr>
              <a:xfrm>
                <a:off x="6181838" y="2930148"/>
                <a:ext cx="1682889" cy="249336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407" extrusionOk="0">
                    <a:moveTo>
                      <a:pt x="9957" y="6317"/>
                    </a:moveTo>
                    <a:cubicBezTo>
                      <a:pt x="9957" y="9902"/>
                      <a:pt x="6121" y="12904"/>
                      <a:pt x="1034" y="13559"/>
                    </a:cubicBezTo>
                    <a:cubicBezTo>
                      <a:pt x="435" y="13632"/>
                      <a:pt x="0" y="13996"/>
                      <a:pt x="0" y="14415"/>
                    </a:cubicBezTo>
                    <a:lnTo>
                      <a:pt x="0" y="20547"/>
                    </a:lnTo>
                    <a:cubicBezTo>
                      <a:pt x="0" y="21057"/>
                      <a:pt x="653" y="21457"/>
                      <a:pt x="1415" y="21402"/>
                    </a:cubicBezTo>
                    <a:cubicBezTo>
                      <a:pt x="12759" y="20565"/>
                      <a:pt x="21600" y="14142"/>
                      <a:pt x="21600" y="6317"/>
                    </a:cubicBezTo>
                    <a:cubicBezTo>
                      <a:pt x="21600" y="4261"/>
                      <a:pt x="21001" y="2314"/>
                      <a:pt x="19886" y="530"/>
                    </a:cubicBezTo>
                    <a:cubicBezTo>
                      <a:pt x="19587" y="57"/>
                      <a:pt x="18716" y="-143"/>
                      <a:pt x="18063" y="112"/>
                    </a:cubicBezTo>
                    <a:lnTo>
                      <a:pt x="10066" y="3205"/>
                    </a:lnTo>
                    <a:cubicBezTo>
                      <a:pt x="9549" y="3405"/>
                      <a:pt x="9304" y="3824"/>
                      <a:pt x="9494" y="4206"/>
                    </a:cubicBezTo>
                    <a:cubicBezTo>
                      <a:pt x="9793" y="4879"/>
                      <a:pt x="9957" y="5589"/>
                      <a:pt x="9957" y="6317"/>
                    </a:cubicBezTo>
                    <a:close/>
                  </a:path>
                </a:pathLst>
              </a:custGeom>
              <a:solidFill>
                <a:srgbClr val="2F5597">
                  <a:alpha val="29019"/>
                </a:srgbClr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3"/>
              <p:cNvSpPr/>
              <p:nvPr/>
            </p:nvSpPr>
            <p:spPr>
              <a:xfrm>
                <a:off x="4634608" y="1877950"/>
                <a:ext cx="2931760" cy="1266486"/>
              </a:xfrm>
              <a:custGeom>
                <a:avLst/>
                <a:gdLst/>
                <a:ahLst/>
                <a:cxnLst/>
                <a:rect l="l" t="t" r="r" b="b"/>
                <a:pathLst>
                  <a:path w="21372" h="21404" extrusionOk="0">
                    <a:moveTo>
                      <a:pt x="10701" y="15331"/>
                    </a:moveTo>
                    <a:cubicBezTo>
                      <a:pt x="12679" y="15331"/>
                      <a:pt x="14440" y="17445"/>
                      <a:pt x="15584" y="20776"/>
                    </a:cubicBezTo>
                    <a:cubicBezTo>
                      <a:pt x="15816" y="21421"/>
                      <a:pt x="16202" y="21564"/>
                      <a:pt x="16511" y="21170"/>
                    </a:cubicBezTo>
                    <a:lnTo>
                      <a:pt x="21007" y="15152"/>
                    </a:lnTo>
                    <a:cubicBezTo>
                      <a:pt x="21378" y="14651"/>
                      <a:pt x="21486" y="13540"/>
                      <a:pt x="21239" y="12716"/>
                    </a:cubicBezTo>
                    <a:cubicBezTo>
                      <a:pt x="18906" y="5015"/>
                      <a:pt x="15059" y="0"/>
                      <a:pt x="10686" y="0"/>
                    </a:cubicBezTo>
                    <a:cubicBezTo>
                      <a:pt x="6313" y="0"/>
                      <a:pt x="2466" y="5015"/>
                      <a:pt x="133" y="12716"/>
                    </a:cubicBezTo>
                    <a:cubicBezTo>
                      <a:pt x="-114" y="13540"/>
                      <a:pt x="-6" y="14651"/>
                      <a:pt x="365" y="15152"/>
                    </a:cubicBezTo>
                    <a:lnTo>
                      <a:pt x="4861" y="21170"/>
                    </a:lnTo>
                    <a:cubicBezTo>
                      <a:pt x="5170" y="21600"/>
                      <a:pt x="5572" y="21421"/>
                      <a:pt x="5788" y="20776"/>
                    </a:cubicBezTo>
                    <a:cubicBezTo>
                      <a:pt x="6962" y="17481"/>
                      <a:pt x="8724" y="15331"/>
                      <a:pt x="10701" y="15331"/>
                    </a:cubicBezTo>
                    <a:close/>
                  </a:path>
                </a:pathLst>
              </a:custGeom>
              <a:solidFill>
                <a:srgbClr val="DAE3F3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3"/>
              <p:cNvSpPr/>
              <p:nvPr/>
            </p:nvSpPr>
            <p:spPr>
              <a:xfrm>
                <a:off x="4440874" y="1237256"/>
                <a:ext cx="3310252" cy="1471180"/>
              </a:xfrm>
              <a:custGeom>
                <a:avLst/>
                <a:gdLst/>
                <a:ahLst/>
                <a:cxnLst/>
                <a:rect l="l" t="t" r="r" b="b"/>
                <a:pathLst>
                  <a:path w="3310252" h="1471180" extrusionOk="0">
                    <a:moveTo>
                      <a:pt x="1655126" y="0"/>
                    </a:moveTo>
                    <a:cubicBezTo>
                      <a:pt x="1837377" y="0"/>
                      <a:pt x="1983641" y="148376"/>
                      <a:pt x="1983641" y="328487"/>
                    </a:cubicBezTo>
                    <a:cubicBezTo>
                      <a:pt x="1983641" y="379412"/>
                      <a:pt x="1970976" y="426031"/>
                      <a:pt x="1951824" y="468438"/>
                    </a:cubicBezTo>
                    <a:cubicBezTo>
                      <a:pt x="2509233" y="553157"/>
                      <a:pt x="2992506" y="869007"/>
                      <a:pt x="3295691" y="1318347"/>
                    </a:cubicBezTo>
                    <a:cubicBezTo>
                      <a:pt x="3323183" y="1358601"/>
                      <a:pt x="3310518" y="1413739"/>
                      <a:pt x="3268044" y="1439201"/>
                    </a:cubicBezTo>
                    <a:lnTo>
                      <a:pt x="3232058" y="1460358"/>
                    </a:lnTo>
                    <a:cubicBezTo>
                      <a:pt x="3193908" y="1481514"/>
                      <a:pt x="3145102" y="1470936"/>
                      <a:pt x="3119773" y="1434895"/>
                    </a:cubicBezTo>
                    <a:cubicBezTo>
                      <a:pt x="2801761" y="966551"/>
                      <a:pt x="2265511" y="657067"/>
                      <a:pt x="1655126" y="657067"/>
                    </a:cubicBezTo>
                    <a:cubicBezTo>
                      <a:pt x="1044741" y="657067"/>
                      <a:pt x="508492" y="966551"/>
                      <a:pt x="190480" y="1434895"/>
                    </a:cubicBezTo>
                    <a:cubicBezTo>
                      <a:pt x="165150" y="1470936"/>
                      <a:pt x="116344" y="1481514"/>
                      <a:pt x="78195" y="1460358"/>
                    </a:cubicBezTo>
                    <a:lnTo>
                      <a:pt x="42208" y="1439201"/>
                    </a:lnTo>
                    <a:cubicBezTo>
                      <a:pt x="-266" y="1413739"/>
                      <a:pt x="-12931" y="1358601"/>
                      <a:pt x="14562" y="1318347"/>
                    </a:cubicBezTo>
                    <a:cubicBezTo>
                      <a:pt x="317746" y="869007"/>
                      <a:pt x="798857" y="553157"/>
                      <a:pt x="1358428" y="468438"/>
                    </a:cubicBezTo>
                    <a:cubicBezTo>
                      <a:pt x="1337269" y="426031"/>
                      <a:pt x="1326612" y="377259"/>
                      <a:pt x="1326612" y="328487"/>
                    </a:cubicBezTo>
                    <a:cubicBezTo>
                      <a:pt x="1326612" y="146223"/>
                      <a:pt x="1472876" y="0"/>
                      <a:pt x="1655126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3"/>
              <p:cNvSpPr/>
              <p:nvPr/>
            </p:nvSpPr>
            <p:spPr>
              <a:xfrm>
                <a:off x="5415605" y="2771433"/>
                <a:ext cx="1360791" cy="447706"/>
              </a:xfrm>
              <a:custGeom>
                <a:avLst/>
                <a:gdLst/>
                <a:ahLst/>
                <a:cxnLst/>
                <a:rect l="l" t="t" r="r" b="b"/>
                <a:pathLst>
                  <a:path w="1360791" h="447706" extrusionOk="0">
                    <a:moveTo>
                      <a:pt x="677438" y="0"/>
                    </a:moveTo>
                    <a:cubicBezTo>
                      <a:pt x="946643" y="0"/>
                      <a:pt x="1182025" y="120854"/>
                      <a:pt x="1340953" y="309484"/>
                    </a:cubicBezTo>
                    <a:cubicBezTo>
                      <a:pt x="1374778" y="349737"/>
                      <a:pt x="1364275" y="411241"/>
                      <a:pt x="1317632" y="436704"/>
                    </a:cubicBezTo>
                    <a:cubicBezTo>
                      <a:pt x="1281645" y="457860"/>
                      <a:pt x="1237009" y="447282"/>
                      <a:pt x="1209517" y="415453"/>
                    </a:cubicBezTo>
                    <a:cubicBezTo>
                      <a:pt x="1082405" y="265018"/>
                      <a:pt x="893667" y="167473"/>
                      <a:pt x="679600" y="167473"/>
                    </a:cubicBezTo>
                    <a:cubicBezTo>
                      <a:pt x="467695" y="167473"/>
                      <a:pt x="276950" y="262865"/>
                      <a:pt x="149683" y="415453"/>
                    </a:cubicBezTo>
                    <a:cubicBezTo>
                      <a:pt x="122191" y="447282"/>
                      <a:pt x="77709" y="455707"/>
                      <a:pt x="41723" y="436704"/>
                    </a:cubicBezTo>
                    <a:cubicBezTo>
                      <a:pt x="-2913" y="411241"/>
                      <a:pt x="-13416" y="349737"/>
                      <a:pt x="18401" y="309484"/>
                    </a:cubicBezTo>
                    <a:cubicBezTo>
                      <a:pt x="175167" y="120854"/>
                      <a:pt x="412556" y="0"/>
                      <a:pt x="677438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3"/>
              <p:cNvSpPr/>
              <p:nvPr/>
            </p:nvSpPr>
            <p:spPr>
              <a:xfrm>
                <a:off x="3897834" y="2802952"/>
                <a:ext cx="2125901" cy="2820100"/>
              </a:xfrm>
              <a:custGeom>
                <a:avLst/>
                <a:gdLst/>
                <a:ahLst/>
                <a:cxnLst/>
                <a:rect l="l" t="t" r="r" b="b"/>
                <a:pathLst>
                  <a:path w="2125901" h="2820100" extrusionOk="0">
                    <a:moveTo>
                      <a:pt x="486715" y="370"/>
                    </a:moveTo>
                    <a:cubicBezTo>
                      <a:pt x="498467" y="1473"/>
                      <a:pt x="510245" y="5062"/>
                      <a:pt x="521353" y="11434"/>
                    </a:cubicBezTo>
                    <a:lnTo>
                      <a:pt x="557410" y="32588"/>
                    </a:lnTo>
                    <a:cubicBezTo>
                      <a:pt x="595635" y="53742"/>
                      <a:pt x="610412" y="100386"/>
                      <a:pt x="593467" y="138489"/>
                    </a:cubicBezTo>
                    <a:cubicBezTo>
                      <a:pt x="498103" y="356861"/>
                      <a:pt x="445101" y="596386"/>
                      <a:pt x="445101" y="848526"/>
                    </a:cubicBezTo>
                    <a:cubicBezTo>
                      <a:pt x="445101" y="1770627"/>
                      <a:pt x="1150877" y="2529409"/>
                      <a:pt x="2051619" y="2609952"/>
                    </a:cubicBezTo>
                    <a:cubicBezTo>
                      <a:pt x="2094080" y="2612054"/>
                      <a:pt x="2127970" y="2650158"/>
                      <a:pt x="2125803" y="2694699"/>
                    </a:cubicBezTo>
                    <a:lnTo>
                      <a:pt x="2125803" y="2734905"/>
                    </a:lnTo>
                    <a:cubicBezTo>
                      <a:pt x="2125803" y="2785884"/>
                      <a:pt x="2081372" y="2823988"/>
                      <a:pt x="2032606" y="2819783"/>
                    </a:cubicBezTo>
                    <a:cubicBezTo>
                      <a:pt x="1443375" y="2766701"/>
                      <a:pt x="928327" y="2455174"/>
                      <a:pt x="601940" y="1999510"/>
                    </a:cubicBezTo>
                    <a:cubicBezTo>
                      <a:pt x="544701" y="2088462"/>
                      <a:pt x="442933" y="2147850"/>
                      <a:pt x="328555" y="2147850"/>
                    </a:cubicBezTo>
                    <a:cubicBezTo>
                      <a:pt x="146200" y="2147850"/>
                      <a:pt x="0" y="1999510"/>
                      <a:pt x="0" y="1819373"/>
                    </a:cubicBezTo>
                    <a:cubicBezTo>
                      <a:pt x="0" y="1637002"/>
                      <a:pt x="148367" y="1490764"/>
                      <a:pt x="328555" y="1490764"/>
                    </a:cubicBezTo>
                    <a:cubicBezTo>
                      <a:pt x="332791" y="1490764"/>
                      <a:pt x="337027" y="1490764"/>
                      <a:pt x="341264" y="1490764"/>
                    </a:cubicBezTo>
                    <a:cubicBezTo>
                      <a:pt x="271316" y="1289474"/>
                      <a:pt x="233190" y="1073204"/>
                      <a:pt x="233190" y="846423"/>
                    </a:cubicBezTo>
                    <a:cubicBezTo>
                      <a:pt x="233190" y="562488"/>
                      <a:pt x="292497" y="293268"/>
                      <a:pt x="400571" y="49537"/>
                    </a:cubicBezTo>
                    <a:cubicBezTo>
                      <a:pt x="416457" y="16131"/>
                      <a:pt x="451462" y="-2937"/>
                      <a:pt x="486715" y="370"/>
                    </a:cubicBezTo>
                    <a:close/>
                  </a:path>
                </a:pathLst>
              </a:custGeom>
              <a:solidFill>
                <a:srgbClr val="FF6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3"/>
              <p:cNvSpPr/>
              <p:nvPr/>
            </p:nvSpPr>
            <p:spPr>
              <a:xfrm>
                <a:off x="6179236" y="2802952"/>
                <a:ext cx="2117372" cy="2820416"/>
              </a:xfrm>
              <a:custGeom>
                <a:avLst/>
                <a:gdLst/>
                <a:ahLst/>
                <a:cxnLst/>
                <a:rect l="l" t="t" r="r" b="b"/>
                <a:pathLst>
                  <a:path w="2117372" h="2820416" extrusionOk="0">
                    <a:moveTo>
                      <a:pt x="1641239" y="494"/>
                    </a:moveTo>
                    <a:cubicBezTo>
                      <a:pt x="1676529" y="-3306"/>
                      <a:pt x="1711543" y="14974"/>
                      <a:pt x="1727423" y="49955"/>
                    </a:cubicBezTo>
                    <a:cubicBezTo>
                      <a:pt x="1835448" y="293676"/>
                      <a:pt x="1894852" y="562886"/>
                      <a:pt x="1894852" y="846811"/>
                    </a:cubicBezTo>
                    <a:cubicBezTo>
                      <a:pt x="1894852" y="1071482"/>
                      <a:pt x="1856720" y="1289845"/>
                      <a:pt x="1786729" y="1491129"/>
                    </a:cubicBezTo>
                    <a:cubicBezTo>
                      <a:pt x="1786729" y="1491129"/>
                      <a:pt x="1788885" y="1491129"/>
                      <a:pt x="1788885" y="1491129"/>
                    </a:cubicBezTo>
                    <a:cubicBezTo>
                      <a:pt x="1969058" y="1491129"/>
                      <a:pt x="2115216" y="1637362"/>
                      <a:pt x="2117372" y="1821828"/>
                    </a:cubicBezTo>
                    <a:cubicBezTo>
                      <a:pt x="2117372" y="2004060"/>
                      <a:pt x="1968960" y="2150293"/>
                      <a:pt x="1788885" y="2150293"/>
                    </a:cubicBezTo>
                    <a:cubicBezTo>
                      <a:pt x="1676547" y="2150293"/>
                      <a:pt x="1579011" y="2093140"/>
                      <a:pt x="1519705" y="2008264"/>
                    </a:cubicBezTo>
                    <a:cubicBezTo>
                      <a:pt x="1193277" y="2459707"/>
                      <a:pt x="680402" y="2767019"/>
                      <a:pt x="93223" y="2820099"/>
                    </a:cubicBezTo>
                    <a:cubicBezTo>
                      <a:pt x="42348" y="2824303"/>
                      <a:pt x="0" y="2786201"/>
                      <a:pt x="0" y="2735224"/>
                    </a:cubicBezTo>
                    <a:lnTo>
                      <a:pt x="0" y="2695019"/>
                    </a:lnTo>
                    <a:cubicBezTo>
                      <a:pt x="0" y="2650480"/>
                      <a:pt x="31761" y="2614480"/>
                      <a:pt x="76265" y="2610275"/>
                    </a:cubicBezTo>
                    <a:cubicBezTo>
                      <a:pt x="977128" y="2527634"/>
                      <a:pt x="1682919" y="1770981"/>
                      <a:pt x="1682919" y="848914"/>
                    </a:cubicBezTo>
                    <a:cubicBezTo>
                      <a:pt x="1682919" y="596784"/>
                      <a:pt x="1629886" y="355165"/>
                      <a:pt x="1534507" y="138903"/>
                    </a:cubicBezTo>
                    <a:cubicBezTo>
                      <a:pt x="1517548" y="100801"/>
                      <a:pt x="1534507" y="54159"/>
                      <a:pt x="1570580" y="33006"/>
                    </a:cubicBezTo>
                    <a:lnTo>
                      <a:pt x="1606556" y="11853"/>
                    </a:lnTo>
                    <a:cubicBezTo>
                      <a:pt x="1617682" y="5481"/>
                      <a:pt x="1629476" y="1761"/>
                      <a:pt x="1641239" y="494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3"/>
              <p:cNvSpPr/>
              <p:nvPr/>
            </p:nvSpPr>
            <p:spPr>
              <a:xfrm>
                <a:off x="6188665" y="3394517"/>
                <a:ext cx="773625" cy="1119242"/>
              </a:xfrm>
              <a:custGeom>
                <a:avLst/>
                <a:gdLst/>
                <a:ahLst/>
                <a:cxnLst/>
                <a:rect l="l" t="t" r="r" b="b"/>
                <a:pathLst>
                  <a:path w="773625" h="1119242" extrusionOk="0">
                    <a:moveTo>
                      <a:pt x="659055" y="114"/>
                    </a:moveTo>
                    <a:cubicBezTo>
                      <a:pt x="697630" y="-1875"/>
                      <a:pt x="734979" y="22390"/>
                      <a:pt x="746080" y="62101"/>
                    </a:cubicBezTo>
                    <a:cubicBezTo>
                      <a:pt x="765195" y="131999"/>
                      <a:pt x="773625" y="204130"/>
                      <a:pt x="773625" y="278231"/>
                    </a:cubicBezTo>
                    <a:cubicBezTo>
                      <a:pt x="773625" y="687368"/>
                      <a:pt x="485329" y="1030680"/>
                      <a:pt x="101752" y="1117526"/>
                    </a:cubicBezTo>
                    <a:cubicBezTo>
                      <a:pt x="48719" y="1128168"/>
                      <a:pt x="0" y="1087964"/>
                      <a:pt x="0" y="1034884"/>
                    </a:cubicBezTo>
                    <a:cubicBezTo>
                      <a:pt x="0" y="994680"/>
                      <a:pt x="27546" y="960782"/>
                      <a:pt x="67835" y="952242"/>
                    </a:cubicBezTo>
                    <a:cubicBezTo>
                      <a:pt x="129297" y="937395"/>
                      <a:pt x="188701" y="916242"/>
                      <a:pt x="241636" y="886549"/>
                    </a:cubicBezTo>
                    <a:cubicBezTo>
                      <a:pt x="241636" y="886549"/>
                      <a:pt x="243792" y="886549"/>
                      <a:pt x="243792" y="884447"/>
                    </a:cubicBezTo>
                    <a:cubicBezTo>
                      <a:pt x="459940" y="767907"/>
                      <a:pt x="604039" y="539033"/>
                      <a:pt x="604039" y="278231"/>
                    </a:cubicBezTo>
                    <a:cubicBezTo>
                      <a:pt x="604039" y="218976"/>
                      <a:pt x="595609" y="161692"/>
                      <a:pt x="580807" y="106641"/>
                    </a:cubicBezTo>
                    <a:cubicBezTo>
                      <a:pt x="570122" y="68408"/>
                      <a:pt x="587081" y="30306"/>
                      <a:pt x="620998" y="11255"/>
                    </a:cubicBezTo>
                    <a:cubicBezTo>
                      <a:pt x="633202" y="4357"/>
                      <a:pt x="646197" y="777"/>
                      <a:pt x="659055" y="114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3"/>
              <p:cNvSpPr/>
              <p:nvPr/>
            </p:nvSpPr>
            <p:spPr>
              <a:xfrm>
                <a:off x="5238209" y="3393733"/>
                <a:ext cx="775724" cy="1120026"/>
              </a:xfrm>
              <a:custGeom>
                <a:avLst/>
                <a:gdLst/>
                <a:ahLst/>
                <a:cxnLst/>
                <a:rect l="l" t="t" r="r" b="b"/>
                <a:pathLst>
                  <a:path w="775724" h="1120026" extrusionOk="0">
                    <a:moveTo>
                      <a:pt x="114574" y="114"/>
                    </a:moveTo>
                    <a:cubicBezTo>
                      <a:pt x="127426" y="777"/>
                      <a:pt x="140412" y="4357"/>
                      <a:pt x="152603" y="11255"/>
                    </a:cubicBezTo>
                    <a:cubicBezTo>
                      <a:pt x="186493" y="30307"/>
                      <a:pt x="201369" y="70644"/>
                      <a:pt x="192897" y="106645"/>
                    </a:cubicBezTo>
                    <a:cubicBezTo>
                      <a:pt x="178021" y="161698"/>
                      <a:pt x="169548" y="218984"/>
                      <a:pt x="169548" y="278242"/>
                    </a:cubicBezTo>
                    <a:cubicBezTo>
                      <a:pt x="169548" y="606850"/>
                      <a:pt x="400571" y="882377"/>
                      <a:pt x="707846" y="952277"/>
                    </a:cubicBezTo>
                    <a:cubicBezTo>
                      <a:pt x="748139" y="960817"/>
                      <a:pt x="775724" y="994716"/>
                      <a:pt x="775724" y="1034922"/>
                    </a:cubicBezTo>
                    <a:cubicBezTo>
                      <a:pt x="775724" y="1090106"/>
                      <a:pt x="724889" y="1130312"/>
                      <a:pt x="671887" y="1117698"/>
                    </a:cubicBezTo>
                    <a:cubicBezTo>
                      <a:pt x="288261" y="1030717"/>
                      <a:pt x="0" y="687393"/>
                      <a:pt x="0" y="278242"/>
                    </a:cubicBezTo>
                    <a:cubicBezTo>
                      <a:pt x="0" y="204137"/>
                      <a:pt x="10542" y="129901"/>
                      <a:pt x="27585" y="62104"/>
                    </a:cubicBezTo>
                    <a:cubicBezTo>
                      <a:pt x="38669" y="22391"/>
                      <a:pt x="76019" y="-1876"/>
                      <a:pt x="114574" y="114"/>
                    </a:cubicBezTo>
                    <a:close/>
                  </a:path>
                </a:pathLst>
              </a:custGeom>
              <a:solidFill>
                <a:srgbClr val="FF6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3"/>
              <p:cNvSpPr txBox="1"/>
              <p:nvPr/>
            </p:nvSpPr>
            <p:spPr>
              <a:xfrm>
                <a:off x="7674336" y="4427199"/>
                <a:ext cx="59561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3"/>
              <p:cNvSpPr txBox="1"/>
              <p:nvPr/>
            </p:nvSpPr>
            <p:spPr>
              <a:xfrm>
                <a:off x="5801129" y="1366327"/>
                <a:ext cx="595618" cy="415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3"/>
              <p:cNvSpPr txBox="1"/>
              <p:nvPr/>
            </p:nvSpPr>
            <p:spPr>
              <a:xfrm>
                <a:off x="3922044" y="4427198"/>
                <a:ext cx="595618" cy="415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" name="Google Shape;139;p33"/>
            <p:cNvSpPr txBox="1"/>
            <p:nvPr/>
          </p:nvSpPr>
          <p:spPr>
            <a:xfrm>
              <a:off x="3664367" y="2423495"/>
              <a:ext cx="1829880" cy="496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ГОСУСЛУГИ</a:t>
              </a:r>
              <a:endParaRPr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3"/>
            <p:cNvSpPr txBox="1"/>
            <p:nvPr/>
          </p:nvSpPr>
          <p:spPr>
            <a:xfrm>
              <a:off x="2985635" y="4218573"/>
              <a:ext cx="1829880" cy="496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rgbClr val="FF6427"/>
                  </a:solidFill>
                  <a:latin typeface="Calibri"/>
                  <a:ea typeface="Calibri"/>
                  <a:cs typeface="Calibri"/>
                  <a:sym typeface="Calibri"/>
                </a:rPr>
                <a:t>КАИС</a:t>
              </a:r>
              <a:endParaRPr sz="2400" b="0" i="0" u="none" strike="noStrike" cap="none">
                <a:solidFill>
                  <a:srgbClr val="FF642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3"/>
            <p:cNvSpPr txBox="1"/>
            <p:nvPr/>
          </p:nvSpPr>
          <p:spPr>
            <a:xfrm>
              <a:off x="5322478" y="4218573"/>
              <a:ext cx="1829880" cy="496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ЭПП</a:t>
              </a:r>
              <a:endPara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721" t="23065" r="11874" b="40284"/>
          <a:stretch/>
        </p:blipFill>
        <p:spPr bwMode="auto">
          <a:xfrm>
            <a:off x="230521" y="92648"/>
            <a:ext cx="8506225" cy="307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029" t="72315" r="11874" b="10059"/>
          <a:stretch/>
        </p:blipFill>
        <p:spPr bwMode="auto">
          <a:xfrm>
            <a:off x="230520" y="3579558"/>
            <a:ext cx="8506225" cy="154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841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2561dcd65ab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561dcd65ab_0_4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267" name="Google Shape;267;g2561dcd65ab_0_43"/>
          <p:cNvSpPr/>
          <p:nvPr/>
        </p:nvSpPr>
        <p:spPr>
          <a:xfrm>
            <a:off x="212750" y="336500"/>
            <a:ext cx="8931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Способы подачи заявления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561dcd65ab_0_43"/>
          <p:cNvSpPr/>
          <p:nvPr/>
        </p:nvSpPr>
        <p:spPr>
          <a:xfrm>
            <a:off x="1072832" y="1558465"/>
            <a:ext cx="6604500" cy="3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31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561dcd65ab_0_43"/>
          <p:cNvSpPr txBox="1"/>
          <p:nvPr/>
        </p:nvSpPr>
        <p:spPr>
          <a:xfrm>
            <a:off x="577700" y="1855225"/>
            <a:ext cx="8201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0" name="Google Shape;270;g2561dcd65ab_0_43"/>
          <p:cNvGraphicFramePr/>
          <p:nvPr>
            <p:extLst>
              <p:ext uri="{D42A27DB-BD31-4B8C-83A1-F6EECF244321}">
                <p14:modId xmlns:p14="http://schemas.microsoft.com/office/powerpoint/2010/main" val="3768665137"/>
              </p:ext>
            </p:extLst>
          </p:nvPr>
        </p:nvGraphicFramePr>
        <p:xfrm>
          <a:off x="1010300" y="1709175"/>
          <a:ext cx="7239000" cy="3657510"/>
        </p:xfrm>
        <a:graphic>
          <a:graphicData uri="http://schemas.openxmlformats.org/drawingml/2006/table">
            <a:tbl>
              <a:tblPr>
                <a:noFill/>
                <a:tableStyleId>{65E93D02-6AF2-4A4F-9898-FB18C96A3D2E}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>
                          <a:solidFill>
                            <a:srgbClr val="231B73"/>
                          </a:solidFill>
                        </a:rPr>
                        <a:t>Личная подача</a:t>
                      </a:r>
                      <a:endParaRPr sz="1700" b="1">
                        <a:solidFill>
                          <a:srgbClr val="231B73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1AB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>
                          <a:solidFill>
                            <a:srgbClr val="231B73"/>
                          </a:solidFill>
                        </a:rPr>
                        <a:t>Дистанционная подача</a:t>
                      </a:r>
                      <a:endParaRPr sz="1700" b="1">
                        <a:solidFill>
                          <a:srgbClr val="231B73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1A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solidFill>
                            <a:srgbClr val="231B73"/>
                          </a:solidFill>
                        </a:rPr>
                        <a:t>Лично в аттестационную комиссию Министерства образования и молодежной политики Свердловской области (бумажное заявление и паспорт)</a:t>
                      </a:r>
                      <a:endParaRPr sz="1700" dirty="0">
                        <a:solidFill>
                          <a:srgbClr val="231B73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rgbClr val="231B73"/>
                          </a:solidFill>
                        </a:rPr>
                        <a:t>Единый портал государственных услуг (ЕПГУ) (электронное заявление через личный кабинет физ.лица на портале Госуслуг)</a:t>
                      </a:r>
                      <a:endParaRPr sz="1700">
                        <a:solidFill>
                          <a:srgbClr val="231B73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solidFill>
                            <a:srgbClr val="231B73"/>
                          </a:solidFill>
                        </a:rPr>
                        <a:t>По почте России на адрес Аттестационной комиссии Министерства образования и молодежной политики (бумажное заявление и нотариально заверенная подпись)</a:t>
                      </a:r>
                      <a:endParaRPr sz="1700" dirty="0">
                        <a:solidFill>
                          <a:srgbClr val="231B73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31B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357" name="Google Shape;357;p75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 найти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75"/>
          <p:cNvPicPr preferRelativeResize="0"/>
          <p:nvPr/>
        </p:nvPicPr>
        <p:blipFill rotWithShape="1">
          <a:blip r:embed="rId4">
            <a:alphaModFix/>
          </a:blip>
          <a:srcRect l="9335" t="8040" r="8052" b="6442"/>
          <a:stretch/>
        </p:blipFill>
        <p:spPr>
          <a:xfrm>
            <a:off x="842963" y="1463993"/>
            <a:ext cx="7345680" cy="507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5"/>
          <p:cNvPicPr preferRelativeResize="0"/>
          <p:nvPr/>
        </p:nvPicPr>
        <p:blipFill rotWithShape="1">
          <a:blip r:embed="rId4">
            <a:alphaModFix/>
          </a:blip>
          <a:srcRect l="46699" t="38215" r="15850" b="54594"/>
          <a:stretch/>
        </p:blipFill>
        <p:spPr>
          <a:xfrm>
            <a:off x="1996440" y="3291841"/>
            <a:ext cx="3329940" cy="43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5"/>
          <p:cNvPicPr preferRelativeResize="0"/>
          <p:nvPr/>
        </p:nvPicPr>
        <p:blipFill rotWithShape="1">
          <a:blip r:embed="rId4">
            <a:alphaModFix/>
          </a:blip>
          <a:srcRect l="9336" t="30638" r="52273" b="61785"/>
          <a:stretch/>
        </p:blipFill>
        <p:spPr>
          <a:xfrm>
            <a:off x="3741420" y="2799419"/>
            <a:ext cx="3413760" cy="44958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5"/>
          <p:cNvSpPr/>
          <p:nvPr/>
        </p:nvSpPr>
        <p:spPr>
          <a:xfrm>
            <a:off x="2204902" y="5026472"/>
            <a:ext cx="3342458" cy="34562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5"/>
          <p:cNvSpPr/>
          <p:nvPr/>
        </p:nvSpPr>
        <p:spPr>
          <a:xfrm>
            <a:off x="5968365" y="3679942"/>
            <a:ext cx="971550" cy="54781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369" name="Google Shape;369;p76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76"/>
          <p:cNvPicPr preferRelativeResize="0"/>
          <p:nvPr/>
        </p:nvPicPr>
        <p:blipFill rotWithShape="1">
          <a:blip r:embed="rId4">
            <a:alphaModFix/>
          </a:blip>
          <a:srcRect l="8696" t="8038" r="8567" b="6670"/>
          <a:stretch/>
        </p:blipFill>
        <p:spPr>
          <a:xfrm>
            <a:off x="716280" y="1516380"/>
            <a:ext cx="7528560" cy="4945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7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377" name="Google Shape;377;p77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77"/>
          <p:cNvPicPr preferRelativeResize="0"/>
          <p:nvPr/>
        </p:nvPicPr>
        <p:blipFill rotWithShape="1">
          <a:blip r:embed="rId4">
            <a:alphaModFix/>
          </a:blip>
          <a:srcRect l="4719" t="10318" r="6130" b="5757"/>
          <a:stretch/>
        </p:blipFill>
        <p:spPr>
          <a:xfrm>
            <a:off x="800100" y="1569719"/>
            <a:ext cx="7536180" cy="470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77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2979420" y="3345180"/>
            <a:ext cx="1844040" cy="16764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0" name="Google Shape;380;p77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2979420" y="3796199"/>
            <a:ext cx="1844040" cy="16764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1" name="Google Shape;381;p77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3040380" y="4839419"/>
            <a:ext cx="1844040" cy="16764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2" name="Google Shape;382;p77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3040380" y="4245059"/>
            <a:ext cx="2827020" cy="14133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7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389" name="Google Shape;389;p78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78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3040380" y="4839419"/>
            <a:ext cx="1844040" cy="16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78"/>
          <p:cNvPicPr preferRelativeResize="0"/>
          <p:nvPr/>
        </p:nvPicPr>
        <p:blipFill rotWithShape="1">
          <a:blip r:embed="rId5">
            <a:alphaModFix/>
          </a:blip>
          <a:srcRect l="28707" t="22407" r="29348" b="34719"/>
          <a:stretch/>
        </p:blipFill>
        <p:spPr>
          <a:xfrm>
            <a:off x="2202180" y="1983994"/>
            <a:ext cx="5017770" cy="333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8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2628900" y="3144965"/>
            <a:ext cx="2827020" cy="14133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399" name="Google Shape;399;p79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79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3040380" y="4839419"/>
            <a:ext cx="1844040" cy="16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79"/>
          <p:cNvPicPr preferRelativeResize="0"/>
          <p:nvPr/>
        </p:nvPicPr>
        <p:blipFill rotWithShape="1">
          <a:blip r:embed="rId5">
            <a:alphaModFix/>
          </a:blip>
          <a:srcRect l="25243" t="21493" r="25243" b="34265"/>
          <a:stretch/>
        </p:blipFill>
        <p:spPr>
          <a:xfrm>
            <a:off x="1860563" y="1905200"/>
            <a:ext cx="5889204" cy="369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79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2655005" y="3163962"/>
            <a:ext cx="2827020" cy="14133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8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409" name="Google Shape;409;p80"/>
          <p:cNvSpPr/>
          <p:nvPr/>
        </p:nvSpPr>
        <p:spPr>
          <a:xfrm>
            <a:off x="184849" y="362984"/>
            <a:ext cx="79263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Подача заявления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80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3040380" y="4839419"/>
            <a:ext cx="1844040" cy="16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80"/>
          <p:cNvPicPr preferRelativeResize="0"/>
          <p:nvPr/>
        </p:nvPicPr>
        <p:blipFill rotWithShape="1">
          <a:blip r:embed="rId5">
            <a:alphaModFix/>
          </a:blip>
          <a:srcRect l="26654" t="16932" r="26398" b="31298"/>
          <a:stretch/>
        </p:blipFill>
        <p:spPr>
          <a:xfrm>
            <a:off x="2057400" y="1921678"/>
            <a:ext cx="5021580" cy="33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80"/>
          <p:cNvPicPr preferRelativeResize="0"/>
          <p:nvPr/>
        </p:nvPicPr>
        <p:blipFill rotWithShape="1">
          <a:blip r:embed="rId4">
            <a:alphaModFix/>
          </a:blip>
          <a:srcRect l="42218" t="40466" r="35967" b="56546"/>
          <a:stretch/>
        </p:blipFill>
        <p:spPr>
          <a:xfrm>
            <a:off x="2827020" y="3314699"/>
            <a:ext cx="3268980" cy="12938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137</Words>
  <Application>Microsoft Office PowerPoint</Application>
  <PresentationFormat>Экран (4:3)</PresentationFormat>
  <Paragraphs>52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Неизвестный пользователь</cp:lastModifiedBy>
  <cp:revision>11</cp:revision>
  <dcterms:created xsi:type="dcterms:W3CDTF">2019-10-28T08:40:00Z</dcterms:created>
  <dcterms:modified xsi:type="dcterms:W3CDTF">2023-09-19T09:58:04Z</dcterms:modified>
</cp:coreProperties>
</file>