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Default Extension="wdp" ContentType="image/vnd.ms-photo"/>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7" r:id="rId4"/>
    <p:sldId id="257" r:id="rId5"/>
    <p:sldId id="259" r:id="rId6"/>
    <p:sldId id="260" r:id="rId7"/>
    <p:sldId id="262" r:id="rId8"/>
    <p:sldId id="268" r:id="rId9"/>
    <p:sldId id="265" r:id="rId10"/>
    <p:sldId id="266" r:id="rId11"/>
    <p:sldId id="263" r:id="rId12"/>
    <p:sldId id="264" r:id="rId13"/>
    <p:sldId id="261" r:id="rId14"/>
    <p:sldId id="270" r:id="rId15"/>
    <p:sldId id="271"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8DA"/>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F52763-2793-4DD7-9FBD-334F23D96159}"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ru-RU"/>
        </a:p>
      </dgm:t>
    </dgm:pt>
    <dgm:pt modelId="{99657D7E-35A6-4965-B394-689AFA017EE6}">
      <dgm:prSet phldrT="[Текст]"/>
      <dgm:spPr/>
      <dgm:t>
        <a:bodyPr/>
        <a:lstStyle/>
        <a:p>
          <a:r>
            <a:rPr lang="ru-RU" smtClean="0">
              <a:latin typeface="Times New Roman" pitchFamily="18" charset="0"/>
              <a:cs typeface="Times New Roman" pitchFamily="18" charset="0"/>
            </a:rPr>
            <a:t>1 тип</a:t>
          </a:r>
          <a:endParaRPr lang="ru-RU" dirty="0">
            <a:latin typeface="Times New Roman" pitchFamily="18" charset="0"/>
            <a:cs typeface="Times New Roman" pitchFamily="18" charset="0"/>
          </a:endParaRPr>
        </a:p>
      </dgm:t>
    </dgm:pt>
    <dgm:pt modelId="{02C4BD1F-F847-4C42-A13B-A2816F65977C}" type="parTrans" cxnId="{E40D99DB-6048-4F34-9D15-6A525FBA1711}">
      <dgm:prSet/>
      <dgm:spPr/>
      <dgm:t>
        <a:bodyPr/>
        <a:lstStyle/>
        <a:p>
          <a:endParaRPr lang="ru-RU"/>
        </a:p>
      </dgm:t>
    </dgm:pt>
    <dgm:pt modelId="{51480443-7AE2-4AAA-92E2-E19092467A4D}" type="sibTrans" cxnId="{E40D99DB-6048-4F34-9D15-6A525FBA1711}">
      <dgm:prSet/>
      <dgm:spPr/>
      <dgm:t>
        <a:bodyPr/>
        <a:lstStyle/>
        <a:p>
          <a:endParaRPr lang="ru-RU"/>
        </a:p>
      </dgm:t>
    </dgm:pt>
    <dgm:pt modelId="{918DE408-D6BA-41B8-A1D1-421DB19C1A50}">
      <dgm:prSet phldrT="[Текст]"/>
      <dgm:spPr/>
      <dgm:t>
        <a:bodyPr/>
        <a:lstStyle/>
        <a:p>
          <a:pPr algn="just"/>
          <a:r>
            <a:rPr lang="ru-RU" dirty="0" smtClean="0">
              <a:latin typeface="Times New Roman" pitchFamily="18" charset="0"/>
              <a:cs typeface="Times New Roman" pitchFamily="18" charset="0"/>
            </a:rPr>
            <a:t>Ребенок не говорит и не вступает в коммуникацию</a:t>
          </a:r>
          <a:endParaRPr lang="ru-RU" dirty="0">
            <a:latin typeface="Times New Roman" pitchFamily="18" charset="0"/>
            <a:cs typeface="Times New Roman" pitchFamily="18" charset="0"/>
          </a:endParaRPr>
        </a:p>
      </dgm:t>
    </dgm:pt>
    <dgm:pt modelId="{C3D02841-B939-4C68-8E97-94673B36B586}" type="parTrans" cxnId="{9E14ECE6-8C11-4A3C-AC84-D73EE1B18FB5}">
      <dgm:prSet/>
      <dgm:spPr/>
      <dgm:t>
        <a:bodyPr/>
        <a:lstStyle/>
        <a:p>
          <a:endParaRPr lang="ru-RU"/>
        </a:p>
      </dgm:t>
    </dgm:pt>
    <dgm:pt modelId="{F004FA9D-E4FF-4E91-8CAC-B2751A22C3B7}" type="sibTrans" cxnId="{9E14ECE6-8C11-4A3C-AC84-D73EE1B18FB5}">
      <dgm:prSet/>
      <dgm:spPr/>
      <dgm:t>
        <a:bodyPr/>
        <a:lstStyle/>
        <a:p>
          <a:endParaRPr lang="ru-RU"/>
        </a:p>
      </dgm:t>
    </dgm:pt>
    <dgm:pt modelId="{47BB3AAF-A442-4BC6-9050-F968FC1F54D5}">
      <dgm:prSet phldrT="[Текст]"/>
      <dgm:spPr/>
      <dgm:t>
        <a:bodyPr/>
        <a:lstStyle/>
        <a:p>
          <a:r>
            <a:rPr lang="ru-RU" smtClean="0">
              <a:latin typeface="Times New Roman" pitchFamily="18" charset="0"/>
              <a:cs typeface="Times New Roman" pitchFamily="18" charset="0"/>
            </a:rPr>
            <a:t>2 тип</a:t>
          </a:r>
          <a:endParaRPr lang="ru-RU" dirty="0"/>
        </a:p>
      </dgm:t>
    </dgm:pt>
    <dgm:pt modelId="{C56DACF8-A486-4C76-B540-AC70EC5BF1BB}" type="parTrans" cxnId="{8BC66835-5E29-42F4-9F91-0721838DF5FE}">
      <dgm:prSet/>
      <dgm:spPr/>
      <dgm:t>
        <a:bodyPr/>
        <a:lstStyle/>
        <a:p>
          <a:endParaRPr lang="ru-RU"/>
        </a:p>
      </dgm:t>
    </dgm:pt>
    <dgm:pt modelId="{C8F1EAC1-DE03-4CDE-9AE9-29C8A5C47620}" type="sibTrans" cxnId="{8BC66835-5E29-42F4-9F91-0721838DF5FE}">
      <dgm:prSet/>
      <dgm:spPr/>
      <dgm:t>
        <a:bodyPr/>
        <a:lstStyle/>
        <a:p>
          <a:endParaRPr lang="ru-RU"/>
        </a:p>
      </dgm:t>
    </dgm:pt>
    <dgm:pt modelId="{335D176F-748B-4175-BB76-A0CE822067B8}">
      <dgm:prSet phldrT="[Текст]"/>
      <dgm:spPr/>
      <dgm:t>
        <a:bodyPr/>
        <a:lstStyle/>
        <a:p>
          <a:r>
            <a:rPr lang="ru-RU" dirty="0" smtClean="0">
              <a:latin typeface="Times New Roman" pitchFamily="18" charset="0"/>
              <a:cs typeface="Times New Roman" pitchFamily="18" charset="0"/>
            </a:rPr>
            <a:t>Ребенок говорит, но не вступает в коммуникацию</a:t>
          </a:r>
          <a:endParaRPr lang="ru-RU" dirty="0">
            <a:latin typeface="Times New Roman" pitchFamily="18" charset="0"/>
            <a:cs typeface="Times New Roman" pitchFamily="18" charset="0"/>
          </a:endParaRPr>
        </a:p>
      </dgm:t>
    </dgm:pt>
    <dgm:pt modelId="{3E6959C0-4E18-4AC3-B17B-F7B36A7C0444}" type="parTrans" cxnId="{ABA12CE7-5A16-42F6-999D-BF37DCA254C6}">
      <dgm:prSet/>
      <dgm:spPr/>
      <dgm:t>
        <a:bodyPr/>
        <a:lstStyle/>
        <a:p>
          <a:endParaRPr lang="ru-RU"/>
        </a:p>
      </dgm:t>
    </dgm:pt>
    <dgm:pt modelId="{553E0408-9507-4288-A87F-40DB643561E1}" type="sibTrans" cxnId="{ABA12CE7-5A16-42F6-999D-BF37DCA254C6}">
      <dgm:prSet/>
      <dgm:spPr/>
      <dgm:t>
        <a:bodyPr/>
        <a:lstStyle/>
        <a:p>
          <a:endParaRPr lang="ru-RU"/>
        </a:p>
      </dgm:t>
    </dgm:pt>
    <dgm:pt modelId="{BABB72F0-74E0-40EB-A26E-2D9F29E58A3E}">
      <dgm:prSet phldrT="[Текст]"/>
      <dgm:spPr/>
      <dgm:t>
        <a:bodyPr/>
        <a:lstStyle/>
        <a:p>
          <a:r>
            <a:rPr lang="ru-RU" dirty="0" smtClean="0">
              <a:latin typeface="Times New Roman" pitchFamily="18" charset="0"/>
              <a:cs typeface="Times New Roman" pitchFamily="18" charset="0"/>
            </a:rPr>
            <a:t>4 тип</a:t>
          </a:r>
          <a:endParaRPr lang="ru-RU" dirty="0"/>
        </a:p>
      </dgm:t>
    </dgm:pt>
    <dgm:pt modelId="{EF26BABF-4646-4811-BB69-739B22BB49E1}" type="parTrans" cxnId="{D5C3727F-F778-49B6-8BE3-F8B594E4AE49}">
      <dgm:prSet/>
      <dgm:spPr/>
      <dgm:t>
        <a:bodyPr/>
        <a:lstStyle/>
        <a:p>
          <a:endParaRPr lang="ru-RU"/>
        </a:p>
      </dgm:t>
    </dgm:pt>
    <dgm:pt modelId="{E316A42E-6502-4DFC-A9D5-D27E65E025F9}" type="sibTrans" cxnId="{D5C3727F-F778-49B6-8BE3-F8B594E4AE49}">
      <dgm:prSet/>
      <dgm:spPr/>
      <dgm:t>
        <a:bodyPr/>
        <a:lstStyle/>
        <a:p>
          <a:endParaRPr lang="ru-RU"/>
        </a:p>
      </dgm:t>
    </dgm:pt>
    <dgm:pt modelId="{ED45207E-5300-4340-A380-AD62F0E3B312}">
      <dgm:prSet phldrT="[Текст]"/>
      <dgm:spPr/>
      <dgm:t>
        <a:bodyPr/>
        <a:lstStyle/>
        <a:p>
          <a:pPr algn="just"/>
          <a:r>
            <a:rPr lang="ru-RU" dirty="0" smtClean="0">
              <a:latin typeface="Times New Roman" pitchFamily="18" charset="0"/>
              <a:cs typeface="Times New Roman" pitchFamily="18" charset="0"/>
            </a:rPr>
            <a:t>Ребенок не говорит, но вступает в коммуникацию</a:t>
          </a:r>
          <a:endParaRPr lang="ru-RU" dirty="0">
            <a:latin typeface="Times New Roman" pitchFamily="18" charset="0"/>
            <a:cs typeface="Times New Roman" pitchFamily="18" charset="0"/>
          </a:endParaRPr>
        </a:p>
      </dgm:t>
    </dgm:pt>
    <dgm:pt modelId="{FB8779AA-E68B-4629-AABF-D2AB688A95E8}" type="parTrans" cxnId="{F334A9EA-0E70-434F-B394-DB54B9BD8006}">
      <dgm:prSet/>
      <dgm:spPr/>
      <dgm:t>
        <a:bodyPr/>
        <a:lstStyle/>
        <a:p>
          <a:endParaRPr lang="ru-RU"/>
        </a:p>
      </dgm:t>
    </dgm:pt>
    <dgm:pt modelId="{4F62764C-A94C-40D7-9448-43BED53C1BDF}" type="sibTrans" cxnId="{F334A9EA-0E70-434F-B394-DB54B9BD8006}">
      <dgm:prSet/>
      <dgm:spPr/>
      <dgm:t>
        <a:bodyPr/>
        <a:lstStyle/>
        <a:p>
          <a:endParaRPr lang="ru-RU"/>
        </a:p>
      </dgm:t>
    </dgm:pt>
    <dgm:pt modelId="{F320FDCD-AF1C-4575-BEC6-992D080CBE5E}">
      <dgm:prSet/>
      <dgm:spPr/>
      <dgm:t>
        <a:bodyPr/>
        <a:lstStyle/>
        <a:p>
          <a:r>
            <a:rPr lang="ru-RU" smtClean="0">
              <a:latin typeface="Times New Roman" pitchFamily="18" charset="0"/>
              <a:cs typeface="Times New Roman" pitchFamily="18" charset="0"/>
            </a:rPr>
            <a:t>3 тип</a:t>
          </a:r>
          <a:endParaRPr lang="ru-RU" dirty="0"/>
        </a:p>
      </dgm:t>
    </dgm:pt>
    <dgm:pt modelId="{A8087054-21BB-4C3D-A669-4F6EE392C616}" type="parTrans" cxnId="{F47C094A-7DCF-4036-A54A-90EE54B9CD82}">
      <dgm:prSet/>
      <dgm:spPr/>
      <dgm:t>
        <a:bodyPr/>
        <a:lstStyle/>
        <a:p>
          <a:endParaRPr lang="ru-RU"/>
        </a:p>
      </dgm:t>
    </dgm:pt>
    <dgm:pt modelId="{0359F561-C38A-48C4-8C99-A904BD218B92}" type="sibTrans" cxnId="{F47C094A-7DCF-4036-A54A-90EE54B9CD82}">
      <dgm:prSet/>
      <dgm:spPr/>
      <dgm:t>
        <a:bodyPr/>
        <a:lstStyle/>
        <a:p>
          <a:endParaRPr lang="ru-RU"/>
        </a:p>
      </dgm:t>
    </dgm:pt>
    <dgm:pt modelId="{80A9E777-854E-43F9-8B4E-BC29487B4A32}">
      <dgm:prSet/>
      <dgm:spPr/>
      <dgm:t>
        <a:bodyPr/>
        <a:lstStyle/>
        <a:p>
          <a:pPr algn="just"/>
          <a:r>
            <a:rPr lang="ru-RU" dirty="0" smtClean="0">
              <a:latin typeface="Times New Roman" pitchFamily="18" charset="0"/>
              <a:cs typeface="Times New Roman" pitchFamily="18" charset="0"/>
            </a:rPr>
            <a:t>Ребенок не говорит, слабо вступает в коммуникацию</a:t>
          </a:r>
          <a:endParaRPr lang="ru-RU" dirty="0">
            <a:latin typeface="Times New Roman" pitchFamily="18" charset="0"/>
            <a:cs typeface="Times New Roman" pitchFamily="18" charset="0"/>
          </a:endParaRPr>
        </a:p>
      </dgm:t>
    </dgm:pt>
    <dgm:pt modelId="{46769D43-245A-4AC7-B56A-531ADF3E0D97}" type="parTrans" cxnId="{BFD2C6B6-4DD4-40DE-91A6-B792F5C2B689}">
      <dgm:prSet/>
      <dgm:spPr/>
      <dgm:t>
        <a:bodyPr/>
        <a:lstStyle/>
        <a:p>
          <a:endParaRPr lang="ru-RU"/>
        </a:p>
      </dgm:t>
    </dgm:pt>
    <dgm:pt modelId="{6A94DF31-171A-41DC-9730-34ADB3186B9F}" type="sibTrans" cxnId="{BFD2C6B6-4DD4-40DE-91A6-B792F5C2B689}">
      <dgm:prSet/>
      <dgm:spPr/>
      <dgm:t>
        <a:bodyPr/>
        <a:lstStyle/>
        <a:p>
          <a:endParaRPr lang="ru-RU"/>
        </a:p>
      </dgm:t>
    </dgm:pt>
    <dgm:pt modelId="{42D51486-E9FA-4952-9BFA-70DDA0EC04A3}" type="pres">
      <dgm:prSet presAssocID="{12F52763-2793-4DD7-9FBD-334F23D96159}" presName="linearFlow" presStyleCnt="0">
        <dgm:presLayoutVars>
          <dgm:dir/>
          <dgm:animLvl val="lvl"/>
          <dgm:resizeHandles val="exact"/>
        </dgm:presLayoutVars>
      </dgm:prSet>
      <dgm:spPr/>
      <dgm:t>
        <a:bodyPr/>
        <a:lstStyle/>
        <a:p>
          <a:endParaRPr lang="ru-RU"/>
        </a:p>
      </dgm:t>
    </dgm:pt>
    <dgm:pt modelId="{A4C4A69D-1E12-401D-AA8F-AC1302E984E8}" type="pres">
      <dgm:prSet presAssocID="{99657D7E-35A6-4965-B394-689AFA017EE6}" presName="composite" presStyleCnt="0"/>
      <dgm:spPr/>
    </dgm:pt>
    <dgm:pt modelId="{74986820-3658-4706-A05B-C6817989C6EF}" type="pres">
      <dgm:prSet presAssocID="{99657D7E-35A6-4965-B394-689AFA017EE6}" presName="parentText" presStyleLbl="alignNode1" presStyleIdx="0" presStyleCnt="4">
        <dgm:presLayoutVars>
          <dgm:chMax val="1"/>
          <dgm:bulletEnabled val="1"/>
        </dgm:presLayoutVars>
      </dgm:prSet>
      <dgm:spPr/>
      <dgm:t>
        <a:bodyPr/>
        <a:lstStyle/>
        <a:p>
          <a:endParaRPr lang="ru-RU"/>
        </a:p>
      </dgm:t>
    </dgm:pt>
    <dgm:pt modelId="{8A3C7A8D-D436-4CF9-B97F-DF5E1518AC9E}" type="pres">
      <dgm:prSet presAssocID="{99657D7E-35A6-4965-B394-689AFA017EE6}" presName="descendantText" presStyleLbl="alignAcc1" presStyleIdx="0" presStyleCnt="4">
        <dgm:presLayoutVars>
          <dgm:bulletEnabled val="1"/>
        </dgm:presLayoutVars>
      </dgm:prSet>
      <dgm:spPr/>
      <dgm:t>
        <a:bodyPr/>
        <a:lstStyle/>
        <a:p>
          <a:endParaRPr lang="ru-RU"/>
        </a:p>
      </dgm:t>
    </dgm:pt>
    <dgm:pt modelId="{4055683C-E525-44D6-B9DE-B007CEDC1A67}" type="pres">
      <dgm:prSet presAssocID="{51480443-7AE2-4AAA-92E2-E19092467A4D}" presName="sp" presStyleCnt="0"/>
      <dgm:spPr/>
    </dgm:pt>
    <dgm:pt modelId="{E2B47C57-BD7C-40D1-84E4-2B8AA6B71FB6}" type="pres">
      <dgm:prSet presAssocID="{47BB3AAF-A442-4BC6-9050-F968FC1F54D5}" presName="composite" presStyleCnt="0"/>
      <dgm:spPr/>
    </dgm:pt>
    <dgm:pt modelId="{4651F434-CA84-46EE-87E1-A4D7079D5C08}" type="pres">
      <dgm:prSet presAssocID="{47BB3AAF-A442-4BC6-9050-F968FC1F54D5}" presName="parentText" presStyleLbl="alignNode1" presStyleIdx="1" presStyleCnt="4">
        <dgm:presLayoutVars>
          <dgm:chMax val="1"/>
          <dgm:bulletEnabled val="1"/>
        </dgm:presLayoutVars>
      </dgm:prSet>
      <dgm:spPr/>
      <dgm:t>
        <a:bodyPr/>
        <a:lstStyle/>
        <a:p>
          <a:endParaRPr lang="ru-RU"/>
        </a:p>
      </dgm:t>
    </dgm:pt>
    <dgm:pt modelId="{F46EFF71-A476-4A6E-9009-3D60067F5858}" type="pres">
      <dgm:prSet presAssocID="{47BB3AAF-A442-4BC6-9050-F968FC1F54D5}" presName="descendantText" presStyleLbl="alignAcc1" presStyleIdx="1" presStyleCnt="4">
        <dgm:presLayoutVars>
          <dgm:bulletEnabled val="1"/>
        </dgm:presLayoutVars>
      </dgm:prSet>
      <dgm:spPr/>
      <dgm:t>
        <a:bodyPr/>
        <a:lstStyle/>
        <a:p>
          <a:endParaRPr lang="ru-RU"/>
        </a:p>
      </dgm:t>
    </dgm:pt>
    <dgm:pt modelId="{EBD6AED9-99A4-43B7-ACD7-DC9BEFC6B9D6}" type="pres">
      <dgm:prSet presAssocID="{C8F1EAC1-DE03-4CDE-9AE9-29C8A5C47620}" presName="sp" presStyleCnt="0"/>
      <dgm:spPr/>
    </dgm:pt>
    <dgm:pt modelId="{65ED48BA-2935-4A6F-BEC6-7B348ABAE338}" type="pres">
      <dgm:prSet presAssocID="{F320FDCD-AF1C-4575-BEC6-992D080CBE5E}" presName="composite" presStyleCnt="0"/>
      <dgm:spPr/>
    </dgm:pt>
    <dgm:pt modelId="{9734DE4C-CE5C-4C0A-B442-47B10683D571}" type="pres">
      <dgm:prSet presAssocID="{F320FDCD-AF1C-4575-BEC6-992D080CBE5E}" presName="parentText" presStyleLbl="alignNode1" presStyleIdx="2" presStyleCnt="4">
        <dgm:presLayoutVars>
          <dgm:chMax val="1"/>
          <dgm:bulletEnabled val="1"/>
        </dgm:presLayoutVars>
      </dgm:prSet>
      <dgm:spPr/>
      <dgm:t>
        <a:bodyPr/>
        <a:lstStyle/>
        <a:p>
          <a:endParaRPr lang="ru-RU"/>
        </a:p>
      </dgm:t>
    </dgm:pt>
    <dgm:pt modelId="{A75A07D4-F659-44E5-BA7C-8085A96EFDD8}" type="pres">
      <dgm:prSet presAssocID="{F320FDCD-AF1C-4575-BEC6-992D080CBE5E}" presName="descendantText" presStyleLbl="alignAcc1" presStyleIdx="2" presStyleCnt="4">
        <dgm:presLayoutVars>
          <dgm:bulletEnabled val="1"/>
        </dgm:presLayoutVars>
      </dgm:prSet>
      <dgm:spPr/>
      <dgm:t>
        <a:bodyPr/>
        <a:lstStyle/>
        <a:p>
          <a:endParaRPr lang="ru-RU"/>
        </a:p>
      </dgm:t>
    </dgm:pt>
    <dgm:pt modelId="{201731CB-FC62-448F-8264-6245645ADDE6}" type="pres">
      <dgm:prSet presAssocID="{0359F561-C38A-48C4-8C99-A904BD218B92}" presName="sp" presStyleCnt="0"/>
      <dgm:spPr/>
    </dgm:pt>
    <dgm:pt modelId="{E54F70CD-AD50-4514-8FA1-B8F82D04560C}" type="pres">
      <dgm:prSet presAssocID="{BABB72F0-74E0-40EB-A26E-2D9F29E58A3E}" presName="composite" presStyleCnt="0"/>
      <dgm:spPr/>
    </dgm:pt>
    <dgm:pt modelId="{1832BC4E-FE6D-491B-BEA7-CDB6861D155A}" type="pres">
      <dgm:prSet presAssocID="{BABB72F0-74E0-40EB-A26E-2D9F29E58A3E}" presName="parentText" presStyleLbl="alignNode1" presStyleIdx="3" presStyleCnt="4">
        <dgm:presLayoutVars>
          <dgm:chMax val="1"/>
          <dgm:bulletEnabled val="1"/>
        </dgm:presLayoutVars>
      </dgm:prSet>
      <dgm:spPr/>
      <dgm:t>
        <a:bodyPr/>
        <a:lstStyle/>
        <a:p>
          <a:endParaRPr lang="ru-RU"/>
        </a:p>
      </dgm:t>
    </dgm:pt>
    <dgm:pt modelId="{19F48456-1895-4261-8110-7A0AFC9B4418}" type="pres">
      <dgm:prSet presAssocID="{BABB72F0-74E0-40EB-A26E-2D9F29E58A3E}" presName="descendantText" presStyleLbl="alignAcc1" presStyleIdx="3" presStyleCnt="4">
        <dgm:presLayoutVars>
          <dgm:bulletEnabled val="1"/>
        </dgm:presLayoutVars>
      </dgm:prSet>
      <dgm:spPr/>
      <dgm:t>
        <a:bodyPr/>
        <a:lstStyle/>
        <a:p>
          <a:endParaRPr lang="ru-RU"/>
        </a:p>
      </dgm:t>
    </dgm:pt>
  </dgm:ptLst>
  <dgm:cxnLst>
    <dgm:cxn modelId="{2DB2B88D-89DA-4EF6-B6BA-8BFA58215421}" type="presOf" srcId="{80A9E777-854E-43F9-8B4E-BC29487B4A32}" destId="{A75A07D4-F659-44E5-BA7C-8085A96EFDD8}" srcOrd="0" destOrd="0" presId="urn:microsoft.com/office/officeart/2005/8/layout/chevron2"/>
    <dgm:cxn modelId="{1B74F26D-DE57-4C5D-8638-A9B4F575B946}" type="presOf" srcId="{BABB72F0-74E0-40EB-A26E-2D9F29E58A3E}" destId="{1832BC4E-FE6D-491B-BEA7-CDB6861D155A}" srcOrd="0" destOrd="0" presId="urn:microsoft.com/office/officeart/2005/8/layout/chevron2"/>
    <dgm:cxn modelId="{116647DE-76A4-4FDE-8DDD-4B8A2F04B66D}" type="presOf" srcId="{99657D7E-35A6-4965-B394-689AFA017EE6}" destId="{74986820-3658-4706-A05B-C6817989C6EF}" srcOrd="0" destOrd="0" presId="urn:microsoft.com/office/officeart/2005/8/layout/chevron2"/>
    <dgm:cxn modelId="{1B73B92A-71BD-47D7-861F-0047F02AF536}" type="presOf" srcId="{335D176F-748B-4175-BB76-A0CE822067B8}" destId="{F46EFF71-A476-4A6E-9009-3D60067F5858}" srcOrd="0" destOrd="0" presId="urn:microsoft.com/office/officeart/2005/8/layout/chevron2"/>
    <dgm:cxn modelId="{F4FD5890-C6A8-4246-AF8F-C9F56C35F8D1}" type="presOf" srcId="{12F52763-2793-4DD7-9FBD-334F23D96159}" destId="{42D51486-E9FA-4952-9BFA-70DDA0EC04A3}" srcOrd="0" destOrd="0" presId="urn:microsoft.com/office/officeart/2005/8/layout/chevron2"/>
    <dgm:cxn modelId="{3FE921B2-16F6-42D7-B4AE-3B365198EE36}" type="presOf" srcId="{ED45207E-5300-4340-A380-AD62F0E3B312}" destId="{19F48456-1895-4261-8110-7A0AFC9B4418}" srcOrd="0" destOrd="0" presId="urn:microsoft.com/office/officeart/2005/8/layout/chevron2"/>
    <dgm:cxn modelId="{69E99330-8D06-4F89-AE8B-841699F0BDF6}" type="presOf" srcId="{918DE408-D6BA-41B8-A1D1-421DB19C1A50}" destId="{8A3C7A8D-D436-4CF9-B97F-DF5E1518AC9E}" srcOrd="0" destOrd="0" presId="urn:microsoft.com/office/officeart/2005/8/layout/chevron2"/>
    <dgm:cxn modelId="{E40D99DB-6048-4F34-9D15-6A525FBA1711}" srcId="{12F52763-2793-4DD7-9FBD-334F23D96159}" destId="{99657D7E-35A6-4965-B394-689AFA017EE6}" srcOrd="0" destOrd="0" parTransId="{02C4BD1F-F847-4C42-A13B-A2816F65977C}" sibTransId="{51480443-7AE2-4AAA-92E2-E19092467A4D}"/>
    <dgm:cxn modelId="{80A79A92-A627-415C-A438-3B4F225F7576}" type="presOf" srcId="{47BB3AAF-A442-4BC6-9050-F968FC1F54D5}" destId="{4651F434-CA84-46EE-87E1-A4D7079D5C08}" srcOrd="0" destOrd="0" presId="urn:microsoft.com/office/officeart/2005/8/layout/chevron2"/>
    <dgm:cxn modelId="{C228ACAD-596C-4B6B-A0C7-E73802D260FB}" type="presOf" srcId="{F320FDCD-AF1C-4575-BEC6-992D080CBE5E}" destId="{9734DE4C-CE5C-4C0A-B442-47B10683D571}" srcOrd="0" destOrd="0" presId="urn:microsoft.com/office/officeart/2005/8/layout/chevron2"/>
    <dgm:cxn modelId="{BFD2C6B6-4DD4-40DE-91A6-B792F5C2B689}" srcId="{F320FDCD-AF1C-4575-BEC6-992D080CBE5E}" destId="{80A9E777-854E-43F9-8B4E-BC29487B4A32}" srcOrd="0" destOrd="0" parTransId="{46769D43-245A-4AC7-B56A-531ADF3E0D97}" sibTransId="{6A94DF31-171A-41DC-9730-34ADB3186B9F}"/>
    <dgm:cxn modelId="{F334A9EA-0E70-434F-B394-DB54B9BD8006}" srcId="{BABB72F0-74E0-40EB-A26E-2D9F29E58A3E}" destId="{ED45207E-5300-4340-A380-AD62F0E3B312}" srcOrd="0" destOrd="0" parTransId="{FB8779AA-E68B-4629-AABF-D2AB688A95E8}" sibTransId="{4F62764C-A94C-40D7-9448-43BED53C1BDF}"/>
    <dgm:cxn modelId="{9E14ECE6-8C11-4A3C-AC84-D73EE1B18FB5}" srcId="{99657D7E-35A6-4965-B394-689AFA017EE6}" destId="{918DE408-D6BA-41B8-A1D1-421DB19C1A50}" srcOrd="0" destOrd="0" parTransId="{C3D02841-B939-4C68-8E97-94673B36B586}" sibTransId="{F004FA9D-E4FF-4E91-8CAC-B2751A22C3B7}"/>
    <dgm:cxn modelId="{D5C3727F-F778-49B6-8BE3-F8B594E4AE49}" srcId="{12F52763-2793-4DD7-9FBD-334F23D96159}" destId="{BABB72F0-74E0-40EB-A26E-2D9F29E58A3E}" srcOrd="3" destOrd="0" parTransId="{EF26BABF-4646-4811-BB69-739B22BB49E1}" sibTransId="{E316A42E-6502-4DFC-A9D5-D27E65E025F9}"/>
    <dgm:cxn modelId="{F47C094A-7DCF-4036-A54A-90EE54B9CD82}" srcId="{12F52763-2793-4DD7-9FBD-334F23D96159}" destId="{F320FDCD-AF1C-4575-BEC6-992D080CBE5E}" srcOrd="2" destOrd="0" parTransId="{A8087054-21BB-4C3D-A669-4F6EE392C616}" sibTransId="{0359F561-C38A-48C4-8C99-A904BD218B92}"/>
    <dgm:cxn modelId="{ABA12CE7-5A16-42F6-999D-BF37DCA254C6}" srcId="{47BB3AAF-A442-4BC6-9050-F968FC1F54D5}" destId="{335D176F-748B-4175-BB76-A0CE822067B8}" srcOrd="0" destOrd="0" parTransId="{3E6959C0-4E18-4AC3-B17B-F7B36A7C0444}" sibTransId="{553E0408-9507-4288-A87F-40DB643561E1}"/>
    <dgm:cxn modelId="{8BC66835-5E29-42F4-9F91-0721838DF5FE}" srcId="{12F52763-2793-4DD7-9FBD-334F23D96159}" destId="{47BB3AAF-A442-4BC6-9050-F968FC1F54D5}" srcOrd="1" destOrd="0" parTransId="{C56DACF8-A486-4C76-B540-AC70EC5BF1BB}" sibTransId="{C8F1EAC1-DE03-4CDE-9AE9-29C8A5C47620}"/>
    <dgm:cxn modelId="{72E9E541-98D3-4E14-94B3-CFAF4E66E5CF}" type="presParOf" srcId="{42D51486-E9FA-4952-9BFA-70DDA0EC04A3}" destId="{A4C4A69D-1E12-401D-AA8F-AC1302E984E8}" srcOrd="0" destOrd="0" presId="urn:microsoft.com/office/officeart/2005/8/layout/chevron2"/>
    <dgm:cxn modelId="{D4C57AEE-90BF-4D92-AA80-A495F813D9AC}" type="presParOf" srcId="{A4C4A69D-1E12-401D-AA8F-AC1302E984E8}" destId="{74986820-3658-4706-A05B-C6817989C6EF}" srcOrd="0" destOrd="0" presId="urn:microsoft.com/office/officeart/2005/8/layout/chevron2"/>
    <dgm:cxn modelId="{36EAA33C-D74B-4F84-A61E-F5C83A4B845A}" type="presParOf" srcId="{A4C4A69D-1E12-401D-AA8F-AC1302E984E8}" destId="{8A3C7A8D-D436-4CF9-B97F-DF5E1518AC9E}" srcOrd="1" destOrd="0" presId="urn:microsoft.com/office/officeart/2005/8/layout/chevron2"/>
    <dgm:cxn modelId="{D5052147-7F87-4AFD-9898-0F0F7BD97164}" type="presParOf" srcId="{42D51486-E9FA-4952-9BFA-70DDA0EC04A3}" destId="{4055683C-E525-44D6-B9DE-B007CEDC1A67}" srcOrd="1" destOrd="0" presId="urn:microsoft.com/office/officeart/2005/8/layout/chevron2"/>
    <dgm:cxn modelId="{77CB62C3-9591-4C2D-B68C-A45D16BD4BCE}" type="presParOf" srcId="{42D51486-E9FA-4952-9BFA-70DDA0EC04A3}" destId="{E2B47C57-BD7C-40D1-84E4-2B8AA6B71FB6}" srcOrd="2" destOrd="0" presId="urn:microsoft.com/office/officeart/2005/8/layout/chevron2"/>
    <dgm:cxn modelId="{1852C200-C833-4486-99DF-EA52B9A4E50E}" type="presParOf" srcId="{E2B47C57-BD7C-40D1-84E4-2B8AA6B71FB6}" destId="{4651F434-CA84-46EE-87E1-A4D7079D5C08}" srcOrd="0" destOrd="0" presId="urn:microsoft.com/office/officeart/2005/8/layout/chevron2"/>
    <dgm:cxn modelId="{62A5CF4B-DA52-476F-BC35-3D83F88916E7}" type="presParOf" srcId="{E2B47C57-BD7C-40D1-84E4-2B8AA6B71FB6}" destId="{F46EFF71-A476-4A6E-9009-3D60067F5858}" srcOrd="1" destOrd="0" presId="urn:microsoft.com/office/officeart/2005/8/layout/chevron2"/>
    <dgm:cxn modelId="{8A30A929-EEB5-4E13-9D32-B620E06777C7}" type="presParOf" srcId="{42D51486-E9FA-4952-9BFA-70DDA0EC04A3}" destId="{EBD6AED9-99A4-43B7-ACD7-DC9BEFC6B9D6}" srcOrd="3" destOrd="0" presId="urn:microsoft.com/office/officeart/2005/8/layout/chevron2"/>
    <dgm:cxn modelId="{5E43EB75-5E8C-46C8-B11E-8DFDEA0642BF}" type="presParOf" srcId="{42D51486-E9FA-4952-9BFA-70DDA0EC04A3}" destId="{65ED48BA-2935-4A6F-BEC6-7B348ABAE338}" srcOrd="4" destOrd="0" presId="urn:microsoft.com/office/officeart/2005/8/layout/chevron2"/>
    <dgm:cxn modelId="{CA6E9D89-69A1-4137-A141-50D527AF4163}" type="presParOf" srcId="{65ED48BA-2935-4A6F-BEC6-7B348ABAE338}" destId="{9734DE4C-CE5C-4C0A-B442-47B10683D571}" srcOrd="0" destOrd="0" presId="urn:microsoft.com/office/officeart/2005/8/layout/chevron2"/>
    <dgm:cxn modelId="{78A1D78E-8938-4343-B714-7AC623A7329F}" type="presParOf" srcId="{65ED48BA-2935-4A6F-BEC6-7B348ABAE338}" destId="{A75A07D4-F659-44E5-BA7C-8085A96EFDD8}" srcOrd="1" destOrd="0" presId="urn:microsoft.com/office/officeart/2005/8/layout/chevron2"/>
    <dgm:cxn modelId="{0FA59462-136C-4A33-A694-C87A32EB3226}" type="presParOf" srcId="{42D51486-E9FA-4952-9BFA-70DDA0EC04A3}" destId="{201731CB-FC62-448F-8264-6245645ADDE6}" srcOrd="5" destOrd="0" presId="urn:microsoft.com/office/officeart/2005/8/layout/chevron2"/>
    <dgm:cxn modelId="{F634D13E-7839-43C5-B229-9E2E03666B6A}" type="presParOf" srcId="{42D51486-E9FA-4952-9BFA-70DDA0EC04A3}" destId="{E54F70CD-AD50-4514-8FA1-B8F82D04560C}" srcOrd="6" destOrd="0" presId="urn:microsoft.com/office/officeart/2005/8/layout/chevron2"/>
    <dgm:cxn modelId="{89B197A5-E35F-4E01-9497-3FFBEC22442E}" type="presParOf" srcId="{E54F70CD-AD50-4514-8FA1-B8F82D04560C}" destId="{1832BC4E-FE6D-491B-BEA7-CDB6861D155A}" srcOrd="0" destOrd="0" presId="urn:microsoft.com/office/officeart/2005/8/layout/chevron2"/>
    <dgm:cxn modelId="{4BD266E2-53A6-485A-BBF0-F071CC3DBB2C}" type="presParOf" srcId="{E54F70CD-AD50-4514-8FA1-B8F82D04560C}" destId="{19F48456-1895-4261-8110-7A0AFC9B4418}"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F33620BB-9574-49E7-885A-A2D5DBB738A4}"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ru-RU"/>
        </a:p>
      </dgm:t>
    </dgm:pt>
    <dgm:pt modelId="{9B1EB1D7-9913-46BE-BEED-ED416C42ED9D}">
      <dgm:prSet phldrT="[Текст]" custT="1"/>
      <dgm:spPr/>
      <dgm:t>
        <a:bodyPr/>
        <a:lstStyle/>
        <a:p>
          <a:pPr algn="ctr"/>
          <a:r>
            <a:rPr lang="ru-RU" sz="1600" b="1" dirty="0" smtClean="0">
              <a:latin typeface="Times New Roman" pitchFamily="18" charset="0"/>
              <a:cs typeface="Times New Roman" pitchFamily="18" charset="0"/>
            </a:rPr>
            <a:t>Ребенок не отзывается на имя</a:t>
          </a:r>
          <a:endParaRPr lang="ru-RU" sz="1600" b="1" dirty="0">
            <a:latin typeface="Times New Roman" pitchFamily="18" charset="0"/>
            <a:cs typeface="Times New Roman" pitchFamily="18" charset="0"/>
          </a:endParaRPr>
        </a:p>
      </dgm:t>
    </dgm:pt>
    <dgm:pt modelId="{DF327F0E-A5BB-4EF4-9DD2-592824F1F666}" type="parTrans" cxnId="{B1D752D4-02DB-4252-8AD4-48EC0E28C851}">
      <dgm:prSet/>
      <dgm:spPr/>
      <dgm:t>
        <a:bodyPr/>
        <a:lstStyle/>
        <a:p>
          <a:endParaRPr lang="ru-RU"/>
        </a:p>
      </dgm:t>
    </dgm:pt>
    <dgm:pt modelId="{D16BECAD-DEEB-45A9-8A02-79AC573A6116}" type="sibTrans" cxnId="{B1D752D4-02DB-4252-8AD4-48EC0E28C851}">
      <dgm:prSet/>
      <dgm:spPr/>
      <dgm:t>
        <a:bodyPr/>
        <a:lstStyle/>
        <a:p>
          <a:endParaRPr lang="ru-RU"/>
        </a:p>
      </dgm:t>
    </dgm:pt>
    <dgm:pt modelId="{98B4E225-4A40-4B1F-8597-66CDB1C0F878}">
      <dgm:prSet phldrT="[Текст]" custT="1"/>
      <dgm:spPr/>
      <dgm:t>
        <a:bodyPr/>
        <a:lstStyle/>
        <a:p>
          <a:pPr algn="ctr"/>
          <a:r>
            <a:rPr lang="ru-RU" sz="1600" b="1" dirty="0" smtClean="0">
              <a:latin typeface="Times New Roman" pitchFamily="18" charset="0"/>
              <a:cs typeface="Times New Roman" pitchFamily="18" charset="0"/>
            </a:rPr>
            <a:t>Контакт глаз не стойкий или отсутствует</a:t>
          </a:r>
          <a:endParaRPr lang="ru-RU" sz="1600" b="1" dirty="0">
            <a:latin typeface="Times New Roman" pitchFamily="18" charset="0"/>
            <a:cs typeface="Times New Roman" pitchFamily="18" charset="0"/>
          </a:endParaRPr>
        </a:p>
      </dgm:t>
    </dgm:pt>
    <dgm:pt modelId="{15B1D998-6E4B-4B32-B832-9D40CA745DBC}" type="parTrans" cxnId="{88CBAE5B-FD23-4E7E-9482-22E971539E48}">
      <dgm:prSet/>
      <dgm:spPr/>
      <dgm:t>
        <a:bodyPr/>
        <a:lstStyle/>
        <a:p>
          <a:endParaRPr lang="ru-RU"/>
        </a:p>
      </dgm:t>
    </dgm:pt>
    <dgm:pt modelId="{88E6147C-39E1-4464-ACC6-A2ABA165033F}" type="sibTrans" cxnId="{88CBAE5B-FD23-4E7E-9482-22E971539E48}">
      <dgm:prSet/>
      <dgm:spPr/>
      <dgm:t>
        <a:bodyPr/>
        <a:lstStyle/>
        <a:p>
          <a:endParaRPr lang="ru-RU"/>
        </a:p>
      </dgm:t>
    </dgm:pt>
    <dgm:pt modelId="{EF2C711C-F483-4CDE-B3D2-1B28AA6BED2A}">
      <dgm:prSet phldrT="[Текст]" custT="1"/>
      <dgm:spPr/>
      <dgm:t>
        <a:bodyPr/>
        <a:lstStyle/>
        <a:p>
          <a:pPr algn="ctr"/>
          <a:r>
            <a:rPr lang="ru-RU" sz="1600" b="1" dirty="0" smtClean="0">
              <a:latin typeface="Times New Roman" pitchFamily="18" charset="0"/>
              <a:cs typeface="Times New Roman" pitchFamily="18" charset="0"/>
            </a:rPr>
            <a:t>Речь может появляться, но она не обращена к другому человеку</a:t>
          </a:r>
          <a:endParaRPr lang="ru-RU" sz="1600" b="1" dirty="0">
            <a:latin typeface="Times New Roman" pitchFamily="18" charset="0"/>
            <a:cs typeface="Times New Roman" pitchFamily="18" charset="0"/>
          </a:endParaRPr>
        </a:p>
      </dgm:t>
    </dgm:pt>
    <dgm:pt modelId="{0B4B7105-3F27-4B59-A8C7-684700791EB9}" type="parTrans" cxnId="{B3415610-3295-4FF6-95EB-88DB0B9AE562}">
      <dgm:prSet/>
      <dgm:spPr/>
      <dgm:t>
        <a:bodyPr/>
        <a:lstStyle/>
        <a:p>
          <a:endParaRPr lang="ru-RU"/>
        </a:p>
      </dgm:t>
    </dgm:pt>
    <dgm:pt modelId="{779DDC0F-E1FC-4489-965B-AC4E82F6C140}" type="sibTrans" cxnId="{B3415610-3295-4FF6-95EB-88DB0B9AE562}">
      <dgm:prSet/>
      <dgm:spPr/>
      <dgm:t>
        <a:bodyPr/>
        <a:lstStyle/>
        <a:p>
          <a:endParaRPr lang="ru-RU"/>
        </a:p>
      </dgm:t>
    </dgm:pt>
    <dgm:pt modelId="{0A65F69F-AD44-41A1-A411-9DCE3C6F1449}">
      <dgm:prSet custT="1"/>
      <dgm:spPr/>
      <dgm:t>
        <a:bodyPr/>
        <a:lstStyle/>
        <a:p>
          <a:pPr algn="ctr"/>
          <a:r>
            <a:rPr lang="ru-RU" sz="1600" b="1" dirty="0" smtClean="0">
              <a:latin typeface="Times New Roman" pitchFamily="18" charset="0"/>
              <a:cs typeface="Times New Roman" pitchFamily="18" charset="0"/>
            </a:rPr>
            <a:t>Ребенок не показывает по собственной инициативе свои игрушки, одежду, рисунки или другие предметы, которые его не заинтересовали</a:t>
          </a:r>
          <a:endParaRPr lang="ru-RU" sz="1600" b="1" dirty="0">
            <a:latin typeface="Times New Roman" pitchFamily="18" charset="0"/>
            <a:cs typeface="Times New Roman" pitchFamily="18" charset="0"/>
          </a:endParaRPr>
        </a:p>
      </dgm:t>
    </dgm:pt>
    <dgm:pt modelId="{AD52F4FB-96EE-4A0E-AF73-292ACC24C36D}" type="parTrans" cxnId="{B7B4805B-6ED0-45BD-A2AA-E6F2F74B6845}">
      <dgm:prSet/>
      <dgm:spPr/>
      <dgm:t>
        <a:bodyPr/>
        <a:lstStyle/>
        <a:p>
          <a:endParaRPr lang="ru-RU"/>
        </a:p>
      </dgm:t>
    </dgm:pt>
    <dgm:pt modelId="{4A2F21CF-986E-4FC8-A693-D375748750B2}" type="sibTrans" cxnId="{B7B4805B-6ED0-45BD-A2AA-E6F2F74B6845}">
      <dgm:prSet/>
      <dgm:spPr/>
      <dgm:t>
        <a:bodyPr/>
        <a:lstStyle/>
        <a:p>
          <a:endParaRPr lang="ru-RU"/>
        </a:p>
      </dgm:t>
    </dgm:pt>
    <dgm:pt modelId="{2347207A-C361-4C8C-8784-32BCD6CD823D}">
      <dgm:prSet custT="1"/>
      <dgm:spPr/>
      <dgm:t>
        <a:bodyPr/>
        <a:lstStyle/>
        <a:p>
          <a:pPr algn="ctr"/>
          <a:r>
            <a:rPr lang="ru-RU" sz="1600" b="1" dirty="0" smtClean="0">
              <a:latin typeface="Times New Roman" pitchFamily="18" charset="0"/>
              <a:cs typeface="Times New Roman" pitchFamily="18" charset="0"/>
            </a:rPr>
            <a:t>Нет указательного жеста</a:t>
          </a:r>
          <a:endParaRPr lang="ru-RU" sz="1600" b="1" dirty="0">
            <a:latin typeface="Times New Roman" pitchFamily="18" charset="0"/>
            <a:cs typeface="Times New Roman" pitchFamily="18" charset="0"/>
          </a:endParaRPr>
        </a:p>
      </dgm:t>
    </dgm:pt>
    <dgm:pt modelId="{3EE995B9-0722-4587-BC2A-90695DABDB4B}" type="parTrans" cxnId="{6DC95026-A6B5-4D2D-9F19-FD456AE0DD32}">
      <dgm:prSet/>
      <dgm:spPr/>
      <dgm:t>
        <a:bodyPr/>
        <a:lstStyle/>
        <a:p>
          <a:endParaRPr lang="ru-RU"/>
        </a:p>
      </dgm:t>
    </dgm:pt>
    <dgm:pt modelId="{8E8C93FB-F3BA-42EB-80E1-AB4E62125315}" type="sibTrans" cxnId="{6DC95026-A6B5-4D2D-9F19-FD456AE0DD32}">
      <dgm:prSet/>
      <dgm:spPr/>
      <dgm:t>
        <a:bodyPr/>
        <a:lstStyle/>
        <a:p>
          <a:endParaRPr lang="ru-RU"/>
        </a:p>
      </dgm:t>
    </dgm:pt>
    <dgm:pt modelId="{F037034F-8546-4898-9AE3-60779430A696}">
      <dgm:prSet custT="1"/>
      <dgm:spPr/>
      <dgm:t>
        <a:bodyPr/>
        <a:lstStyle/>
        <a:p>
          <a:pPr algn="ctr"/>
          <a:r>
            <a:rPr lang="ru-RU" sz="1600" b="1" dirty="0" smtClean="0">
              <a:latin typeface="Times New Roman" pitchFamily="18" charset="0"/>
              <a:cs typeface="Times New Roman" pitchFamily="18" charset="0"/>
            </a:rPr>
            <a:t>Отсутствуют средства общения (улыбка, взгляд, жесты)</a:t>
          </a:r>
          <a:endParaRPr lang="ru-RU" sz="1600" b="1" dirty="0">
            <a:latin typeface="Times New Roman" pitchFamily="18" charset="0"/>
            <a:cs typeface="Times New Roman" pitchFamily="18" charset="0"/>
          </a:endParaRPr>
        </a:p>
      </dgm:t>
    </dgm:pt>
    <dgm:pt modelId="{6F81F7A9-229A-4B5D-8633-29331E805172}" type="parTrans" cxnId="{DE7F438C-7163-4E90-8E82-CB6C11206DBA}">
      <dgm:prSet/>
      <dgm:spPr/>
      <dgm:t>
        <a:bodyPr/>
        <a:lstStyle/>
        <a:p>
          <a:endParaRPr lang="ru-RU"/>
        </a:p>
      </dgm:t>
    </dgm:pt>
    <dgm:pt modelId="{32B851FC-4CBE-4004-AF0D-0536887F9816}" type="sibTrans" cxnId="{DE7F438C-7163-4E90-8E82-CB6C11206DBA}">
      <dgm:prSet/>
      <dgm:spPr/>
      <dgm:t>
        <a:bodyPr/>
        <a:lstStyle/>
        <a:p>
          <a:endParaRPr lang="ru-RU"/>
        </a:p>
      </dgm:t>
    </dgm:pt>
    <dgm:pt modelId="{75D0A266-F2EE-4446-A676-34F5C62BB399}">
      <dgm:prSet custT="1"/>
      <dgm:spPr/>
      <dgm:t>
        <a:bodyPr/>
        <a:lstStyle/>
        <a:p>
          <a:pPr algn="ctr"/>
          <a:r>
            <a:rPr lang="ru-RU" sz="1600" b="1" dirty="0" smtClean="0">
              <a:latin typeface="Times New Roman" pitchFamily="18" charset="0"/>
              <a:cs typeface="Times New Roman" pitchFamily="18" charset="0"/>
            </a:rPr>
            <a:t>Отсутствует подражание</a:t>
          </a:r>
          <a:endParaRPr lang="ru-RU" sz="1600" b="1" dirty="0">
            <a:latin typeface="Times New Roman" pitchFamily="18" charset="0"/>
            <a:cs typeface="Times New Roman" pitchFamily="18" charset="0"/>
          </a:endParaRPr>
        </a:p>
      </dgm:t>
    </dgm:pt>
    <dgm:pt modelId="{F06093A8-8E70-4A29-B1A3-A65C78B970A7}" type="parTrans" cxnId="{4CF6086D-9239-41B6-9BDE-507896FBBDB5}">
      <dgm:prSet/>
      <dgm:spPr/>
      <dgm:t>
        <a:bodyPr/>
        <a:lstStyle/>
        <a:p>
          <a:endParaRPr lang="ru-RU"/>
        </a:p>
      </dgm:t>
    </dgm:pt>
    <dgm:pt modelId="{5205DD3C-D2F2-4EB7-A71D-E85B0B3EB45E}" type="sibTrans" cxnId="{4CF6086D-9239-41B6-9BDE-507896FBBDB5}">
      <dgm:prSet/>
      <dgm:spPr/>
      <dgm:t>
        <a:bodyPr/>
        <a:lstStyle/>
        <a:p>
          <a:endParaRPr lang="ru-RU"/>
        </a:p>
      </dgm:t>
    </dgm:pt>
    <dgm:pt modelId="{94568CB2-B9C5-4564-A54B-DB48EBECB05F}">
      <dgm:prSet custT="1"/>
      <dgm:spPr/>
      <dgm:t>
        <a:bodyPr/>
        <a:lstStyle/>
        <a:p>
          <a:pPr algn="ctr"/>
          <a:r>
            <a:rPr lang="ru-RU" sz="1600" b="1" dirty="0" smtClean="0">
              <a:latin typeface="Times New Roman" pitchFamily="18" charset="0"/>
              <a:cs typeface="Times New Roman" pitchFamily="18" charset="0"/>
            </a:rPr>
            <a:t>Не включается в совместную игру</a:t>
          </a:r>
          <a:endParaRPr lang="ru-RU" sz="1600" b="1" dirty="0">
            <a:latin typeface="Times New Roman" pitchFamily="18" charset="0"/>
            <a:cs typeface="Times New Roman" pitchFamily="18" charset="0"/>
          </a:endParaRPr>
        </a:p>
      </dgm:t>
    </dgm:pt>
    <dgm:pt modelId="{8B27E8CD-3AD5-4B61-925C-21141ED07863}" type="parTrans" cxnId="{995C8A91-1A3A-4FBE-BFE9-04DE9BDA8BFB}">
      <dgm:prSet/>
      <dgm:spPr/>
      <dgm:t>
        <a:bodyPr/>
        <a:lstStyle/>
        <a:p>
          <a:endParaRPr lang="ru-RU"/>
        </a:p>
      </dgm:t>
    </dgm:pt>
    <dgm:pt modelId="{BE32441F-411F-4F20-A1D1-5D22C1C65C94}" type="sibTrans" cxnId="{995C8A91-1A3A-4FBE-BFE9-04DE9BDA8BFB}">
      <dgm:prSet/>
      <dgm:spPr/>
      <dgm:t>
        <a:bodyPr/>
        <a:lstStyle/>
        <a:p>
          <a:endParaRPr lang="ru-RU"/>
        </a:p>
      </dgm:t>
    </dgm:pt>
    <dgm:pt modelId="{D73C00AC-3495-4003-BF07-D369313D25DC}">
      <dgm:prSet custT="1"/>
      <dgm:spPr/>
      <dgm:t>
        <a:bodyPr/>
        <a:lstStyle/>
        <a:p>
          <a:pPr algn="ctr"/>
          <a:r>
            <a:rPr lang="ru-RU" sz="1600" b="1" dirty="0" smtClean="0">
              <a:latin typeface="Times New Roman" pitchFamily="18" charset="0"/>
              <a:cs typeface="Times New Roman" pitchFamily="18" charset="0"/>
            </a:rPr>
            <a:t>Ребенок не проявляет готовность к взятию его на руки (не тянет их к маме или другому близкому человеку)</a:t>
          </a:r>
          <a:endParaRPr lang="ru-RU" sz="1600" b="1" dirty="0">
            <a:latin typeface="Times New Roman" pitchFamily="18" charset="0"/>
            <a:cs typeface="Times New Roman" pitchFamily="18" charset="0"/>
          </a:endParaRPr>
        </a:p>
      </dgm:t>
    </dgm:pt>
    <dgm:pt modelId="{6B4408DD-3D09-414C-A66D-DF25693A4EA5}" type="parTrans" cxnId="{75A162AF-BD2B-4669-8F22-9C0760886687}">
      <dgm:prSet/>
      <dgm:spPr/>
      <dgm:t>
        <a:bodyPr/>
        <a:lstStyle/>
        <a:p>
          <a:endParaRPr lang="ru-RU"/>
        </a:p>
      </dgm:t>
    </dgm:pt>
    <dgm:pt modelId="{A6375F5D-87AF-4D33-9628-DC6824D433E1}" type="sibTrans" cxnId="{75A162AF-BD2B-4669-8F22-9C0760886687}">
      <dgm:prSet/>
      <dgm:spPr/>
      <dgm:t>
        <a:bodyPr/>
        <a:lstStyle/>
        <a:p>
          <a:endParaRPr lang="ru-RU"/>
        </a:p>
      </dgm:t>
    </dgm:pt>
    <dgm:pt modelId="{8670D62D-A96B-4F9B-A47D-3A0B7C657336}" type="pres">
      <dgm:prSet presAssocID="{F33620BB-9574-49E7-885A-A2D5DBB738A4}" presName="linear" presStyleCnt="0">
        <dgm:presLayoutVars>
          <dgm:dir/>
          <dgm:animLvl val="lvl"/>
          <dgm:resizeHandles val="exact"/>
        </dgm:presLayoutVars>
      </dgm:prSet>
      <dgm:spPr/>
      <dgm:t>
        <a:bodyPr/>
        <a:lstStyle/>
        <a:p>
          <a:endParaRPr lang="ru-RU"/>
        </a:p>
      </dgm:t>
    </dgm:pt>
    <dgm:pt modelId="{2581850D-D636-413A-A54C-7F2E3FB22D96}" type="pres">
      <dgm:prSet presAssocID="{9B1EB1D7-9913-46BE-BEED-ED416C42ED9D}" presName="parentLin" presStyleCnt="0"/>
      <dgm:spPr/>
    </dgm:pt>
    <dgm:pt modelId="{5136C508-3E39-4546-9331-FFA58A0968AC}" type="pres">
      <dgm:prSet presAssocID="{9B1EB1D7-9913-46BE-BEED-ED416C42ED9D}" presName="parentLeftMargin" presStyleLbl="node1" presStyleIdx="0" presStyleCnt="9"/>
      <dgm:spPr/>
      <dgm:t>
        <a:bodyPr/>
        <a:lstStyle/>
        <a:p>
          <a:endParaRPr lang="ru-RU"/>
        </a:p>
      </dgm:t>
    </dgm:pt>
    <dgm:pt modelId="{0F380C48-69B8-42CA-8AC9-E95B6851A138}" type="pres">
      <dgm:prSet presAssocID="{9B1EB1D7-9913-46BE-BEED-ED416C42ED9D}" presName="parentText" presStyleLbl="node1" presStyleIdx="0" presStyleCnt="9">
        <dgm:presLayoutVars>
          <dgm:chMax val="0"/>
          <dgm:bulletEnabled val="1"/>
        </dgm:presLayoutVars>
      </dgm:prSet>
      <dgm:spPr/>
      <dgm:t>
        <a:bodyPr/>
        <a:lstStyle/>
        <a:p>
          <a:endParaRPr lang="ru-RU"/>
        </a:p>
      </dgm:t>
    </dgm:pt>
    <dgm:pt modelId="{94DE4DE3-76C8-4AD8-B2B2-FDC6F605E6E5}" type="pres">
      <dgm:prSet presAssocID="{9B1EB1D7-9913-46BE-BEED-ED416C42ED9D}" presName="negativeSpace" presStyleCnt="0"/>
      <dgm:spPr/>
    </dgm:pt>
    <dgm:pt modelId="{D20A6242-24D2-4DD1-A31D-E91B4723169C}" type="pres">
      <dgm:prSet presAssocID="{9B1EB1D7-9913-46BE-BEED-ED416C42ED9D}" presName="childText" presStyleLbl="conFgAcc1" presStyleIdx="0" presStyleCnt="9">
        <dgm:presLayoutVars>
          <dgm:bulletEnabled val="1"/>
        </dgm:presLayoutVars>
      </dgm:prSet>
      <dgm:spPr/>
    </dgm:pt>
    <dgm:pt modelId="{D0D0D8D5-9701-4065-BD3F-6602CFBC34B0}" type="pres">
      <dgm:prSet presAssocID="{D16BECAD-DEEB-45A9-8A02-79AC573A6116}" presName="spaceBetweenRectangles" presStyleCnt="0"/>
      <dgm:spPr/>
    </dgm:pt>
    <dgm:pt modelId="{A9E708A7-7948-4C1F-B8C6-BAEDF931A5AC}" type="pres">
      <dgm:prSet presAssocID="{98B4E225-4A40-4B1F-8597-66CDB1C0F878}" presName="parentLin" presStyleCnt="0"/>
      <dgm:spPr/>
    </dgm:pt>
    <dgm:pt modelId="{19316C2E-8E4A-4087-A95D-53267022D10B}" type="pres">
      <dgm:prSet presAssocID="{98B4E225-4A40-4B1F-8597-66CDB1C0F878}" presName="parentLeftMargin" presStyleLbl="node1" presStyleIdx="0" presStyleCnt="9"/>
      <dgm:spPr/>
      <dgm:t>
        <a:bodyPr/>
        <a:lstStyle/>
        <a:p>
          <a:endParaRPr lang="ru-RU"/>
        </a:p>
      </dgm:t>
    </dgm:pt>
    <dgm:pt modelId="{C91B6CBA-D088-447F-9247-30981D2AB385}" type="pres">
      <dgm:prSet presAssocID="{98B4E225-4A40-4B1F-8597-66CDB1C0F878}" presName="parentText" presStyleLbl="node1" presStyleIdx="1" presStyleCnt="9">
        <dgm:presLayoutVars>
          <dgm:chMax val="0"/>
          <dgm:bulletEnabled val="1"/>
        </dgm:presLayoutVars>
      </dgm:prSet>
      <dgm:spPr/>
      <dgm:t>
        <a:bodyPr/>
        <a:lstStyle/>
        <a:p>
          <a:endParaRPr lang="ru-RU"/>
        </a:p>
      </dgm:t>
    </dgm:pt>
    <dgm:pt modelId="{A2AFDB0B-E4B3-425E-B18E-A9598815A413}" type="pres">
      <dgm:prSet presAssocID="{98B4E225-4A40-4B1F-8597-66CDB1C0F878}" presName="negativeSpace" presStyleCnt="0"/>
      <dgm:spPr/>
    </dgm:pt>
    <dgm:pt modelId="{2B55AE7E-EF9D-4929-BA57-2199DB9A82E1}" type="pres">
      <dgm:prSet presAssocID="{98B4E225-4A40-4B1F-8597-66CDB1C0F878}" presName="childText" presStyleLbl="conFgAcc1" presStyleIdx="1" presStyleCnt="9">
        <dgm:presLayoutVars>
          <dgm:bulletEnabled val="1"/>
        </dgm:presLayoutVars>
      </dgm:prSet>
      <dgm:spPr/>
    </dgm:pt>
    <dgm:pt modelId="{16F987B6-EFCD-4A4F-A007-04204D788B12}" type="pres">
      <dgm:prSet presAssocID="{88E6147C-39E1-4464-ACC6-A2ABA165033F}" presName="spaceBetweenRectangles" presStyleCnt="0"/>
      <dgm:spPr/>
    </dgm:pt>
    <dgm:pt modelId="{EC6D0469-15D6-447A-BEAE-51319A98D667}" type="pres">
      <dgm:prSet presAssocID="{F037034F-8546-4898-9AE3-60779430A696}" presName="parentLin" presStyleCnt="0"/>
      <dgm:spPr/>
    </dgm:pt>
    <dgm:pt modelId="{BB45CE62-CF3D-4AC8-8DAD-664BAF237B1F}" type="pres">
      <dgm:prSet presAssocID="{F037034F-8546-4898-9AE3-60779430A696}" presName="parentLeftMargin" presStyleLbl="node1" presStyleIdx="1" presStyleCnt="9"/>
      <dgm:spPr/>
      <dgm:t>
        <a:bodyPr/>
        <a:lstStyle/>
        <a:p>
          <a:endParaRPr lang="ru-RU"/>
        </a:p>
      </dgm:t>
    </dgm:pt>
    <dgm:pt modelId="{E37179AE-8C81-4382-B9B6-E59F0DBF5C05}" type="pres">
      <dgm:prSet presAssocID="{F037034F-8546-4898-9AE3-60779430A696}" presName="parentText" presStyleLbl="node1" presStyleIdx="2" presStyleCnt="9" custScaleY="144003">
        <dgm:presLayoutVars>
          <dgm:chMax val="0"/>
          <dgm:bulletEnabled val="1"/>
        </dgm:presLayoutVars>
      </dgm:prSet>
      <dgm:spPr/>
      <dgm:t>
        <a:bodyPr/>
        <a:lstStyle/>
        <a:p>
          <a:endParaRPr lang="ru-RU"/>
        </a:p>
      </dgm:t>
    </dgm:pt>
    <dgm:pt modelId="{F3EA5DC3-3CFE-4B4F-88B3-E48C1F1489AB}" type="pres">
      <dgm:prSet presAssocID="{F037034F-8546-4898-9AE3-60779430A696}" presName="negativeSpace" presStyleCnt="0"/>
      <dgm:spPr/>
    </dgm:pt>
    <dgm:pt modelId="{4EC77F39-1D2C-40EA-8BFB-F83B14F81EE0}" type="pres">
      <dgm:prSet presAssocID="{F037034F-8546-4898-9AE3-60779430A696}" presName="childText" presStyleLbl="conFgAcc1" presStyleIdx="2" presStyleCnt="9">
        <dgm:presLayoutVars>
          <dgm:bulletEnabled val="1"/>
        </dgm:presLayoutVars>
      </dgm:prSet>
      <dgm:spPr/>
    </dgm:pt>
    <dgm:pt modelId="{E2F5E2A5-5768-4230-9554-EB9C8CE91E2D}" type="pres">
      <dgm:prSet presAssocID="{32B851FC-4CBE-4004-AF0D-0536887F9816}" presName="spaceBetweenRectangles" presStyleCnt="0"/>
      <dgm:spPr/>
    </dgm:pt>
    <dgm:pt modelId="{723F67BB-7B61-43E4-A6BA-6F281F6BD0A4}" type="pres">
      <dgm:prSet presAssocID="{0A65F69F-AD44-41A1-A411-9DCE3C6F1449}" presName="parentLin" presStyleCnt="0"/>
      <dgm:spPr/>
    </dgm:pt>
    <dgm:pt modelId="{D5BD2EB5-16EC-483F-905B-A36F7D1D122A}" type="pres">
      <dgm:prSet presAssocID="{0A65F69F-AD44-41A1-A411-9DCE3C6F1449}" presName="parentLeftMargin" presStyleLbl="node1" presStyleIdx="2" presStyleCnt="9"/>
      <dgm:spPr/>
      <dgm:t>
        <a:bodyPr/>
        <a:lstStyle/>
        <a:p>
          <a:endParaRPr lang="ru-RU"/>
        </a:p>
      </dgm:t>
    </dgm:pt>
    <dgm:pt modelId="{6D0CFBD7-6E2F-4857-9789-733419C0434D}" type="pres">
      <dgm:prSet presAssocID="{0A65F69F-AD44-41A1-A411-9DCE3C6F1449}" presName="parentText" presStyleLbl="node1" presStyleIdx="3" presStyleCnt="9" custScaleY="274480">
        <dgm:presLayoutVars>
          <dgm:chMax val="0"/>
          <dgm:bulletEnabled val="1"/>
        </dgm:presLayoutVars>
      </dgm:prSet>
      <dgm:spPr/>
      <dgm:t>
        <a:bodyPr/>
        <a:lstStyle/>
        <a:p>
          <a:endParaRPr lang="ru-RU"/>
        </a:p>
      </dgm:t>
    </dgm:pt>
    <dgm:pt modelId="{A9A193F9-E4CB-4B2F-BBF5-4DD64ED48B26}" type="pres">
      <dgm:prSet presAssocID="{0A65F69F-AD44-41A1-A411-9DCE3C6F1449}" presName="negativeSpace" presStyleCnt="0"/>
      <dgm:spPr/>
    </dgm:pt>
    <dgm:pt modelId="{A84926CB-06A9-409E-ADDB-1471D2E5DC72}" type="pres">
      <dgm:prSet presAssocID="{0A65F69F-AD44-41A1-A411-9DCE3C6F1449}" presName="childText" presStyleLbl="conFgAcc1" presStyleIdx="3" presStyleCnt="9">
        <dgm:presLayoutVars>
          <dgm:bulletEnabled val="1"/>
        </dgm:presLayoutVars>
      </dgm:prSet>
      <dgm:spPr/>
    </dgm:pt>
    <dgm:pt modelId="{E8A18A5D-AF9B-4BE2-B16F-20A50D18C03E}" type="pres">
      <dgm:prSet presAssocID="{4A2F21CF-986E-4FC8-A693-D375748750B2}" presName="spaceBetweenRectangles" presStyleCnt="0"/>
      <dgm:spPr/>
    </dgm:pt>
    <dgm:pt modelId="{DEA3D687-5632-4BB6-975B-6BEAABC03BF1}" type="pres">
      <dgm:prSet presAssocID="{94568CB2-B9C5-4564-A54B-DB48EBECB05F}" presName="parentLin" presStyleCnt="0"/>
      <dgm:spPr/>
    </dgm:pt>
    <dgm:pt modelId="{660B42BC-9AD9-4C5E-9AD8-9D5D51AE6483}" type="pres">
      <dgm:prSet presAssocID="{94568CB2-B9C5-4564-A54B-DB48EBECB05F}" presName="parentLeftMargin" presStyleLbl="node1" presStyleIdx="3" presStyleCnt="9"/>
      <dgm:spPr/>
      <dgm:t>
        <a:bodyPr/>
        <a:lstStyle/>
        <a:p>
          <a:endParaRPr lang="ru-RU"/>
        </a:p>
      </dgm:t>
    </dgm:pt>
    <dgm:pt modelId="{95C08009-2AE4-43E0-BA4A-40AF40551BD9}" type="pres">
      <dgm:prSet presAssocID="{94568CB2-B9C5-4564-A54B-DB48EBECB05F}" presName="parentText" presStyleLbl="node1" presStyleIdx="4" presStyleCnt="9">
        <dgm:presLayoutVars>
          <dgm:chMax val="0"/>
          <dgm:bulletEnabled val="1"/>
        </dgm:presLayoutVars>
      </dgm:prSet>
      <dgm:spPr/>
      <dgm:t>
        <a:bodyPr/>
        <a:lstStyle/>
        <a:p>
          <a:endParaRPr lang="ru-RU"/>
        </a:p>
      </dgm:t>
    </dgm:pt>
    <dgm:pt modelId="{154A24A8-6AB3-45E6-B0B7-205ABF704D92}" type="pres">
      <dgm:prSet presAssocID="{94568CB2-B9C5-4564-A54B-DB48EBECB05F}" presName="negativeSpace" presStyleCnt="0"/>
      <dgm:spPr/>
    </dgm:pt>
    <dgm:pt modelId="{7AB92860-A58E-47D0-B1E1-F462B48F41DF}" type="pres">
      <dgm:prSet presAssocID="{94568CB2-B9C5-4564-A54B-DB48EBECB05F}" presName="childText" presStyleLbl="conFgAcc1" presStyleIdx="4" presStyleCnt="9">
        <dgm:presLayoutVars>
          <dgm:bulletEnabled val="1"/>
        </dgm:presLayoutVars>
      </dgm:prSet>
      <dgm:spPr/>
    </dgm:pt>
    <dgm:pt modelId="{B55DB9EE-1D16-423F-9E9C-74DCD73C7F51}" type="pres">
      <dgm:prSet presAssocID="{BE32441F-411F-4F20-A1D1-5D22C1C65C94}" presName="spaceBetweenRectangles" presStyleCnt="0"/>
      <dgm:spPr/>
    </dgm:pt>
    <dgm:pt modelId="{0672AAAD-6AD0-4380-8CE0-7C7C92717FE8}" type="pres">
      <dgm:prSet presAssocID="{75D0A266-F2EE-4446-A676-34F5C62BB399}" presName="parentLin" presStyleCnt="0"/>
      <dgm:spPr/>
    </dgm:pt>
    <dgm:pt modelId="{00EE2C7D-59C9-4C4E-893A-2D36116BD0E8}" type="pres">
      <dgm:prSet presAssocID="{75D0A266-F2EE-4446-A676-34F5C62BB399}" presName="parentLeftMargin" presStyleLbl="node1" presStyleIdx="4" presStyleCnt="9"/>
      <dgm:spPr/>
      <dgm:t>
        <a:bodyPr/>
        <a:lstStyle/>
        <a:p>
          <a:endParaRPr lang="ru-RU"/>
        </a:p>
      </dgm:t>
    </dgm:pt>
    <dgm:pt modelId="{788D560C-BF31-4BFD-9DF8-5848B2C529B1}" type="pres">
      <dgm:prSet presAssocID="{75D0A266-F2EE-4446-A676-34F5C62BB399}" presName="parentText" presStyleLbl="node1" presStyleIdx="5" presStyleCnt="9">
        <dgm:presLayoutVars>
          <dgm:chMax val="0"/>
          <dgm:bulletEnabled val="1"/>
        </dgm:presLayoutVars>
      </dgm:prSet>
      <dgm:spPr/>
      <dgm:t>
        <a:bodyPr/>
        <a:lstStyle/>
        <a:p>
          <a:endParaRPr lang="ru-RU"/>
        </a:p>
      </dgm:t>
    </dgm:pt>
    <dgm:pt modelId="{01FEAFFA-0036-4FF4-965E-8A7C344BE82E}" type="pres">
      <dgm:prSet presAssocID="{75D0A266-F2EE-4446-A676-34F5C62BB399}" presName="negativeSpace" presStyleCnt="0"/>
      <dgm:spPr/>
    </dgm:pt>
    <dgm:pt modelId="{B5850543-6DEB-4DFB-AE26-E322309A4AA2}" type="pres">
      <dgm:prSet presAssocID="{75D0A266-F2EE-4446-A676-34F5C62BB399}" presName="childText" presStyleLbl="conFgAcc1" presStyleIdx="5" presStyleCnt="9">
        <dgm:presLayoutVars>
          <dgm:bulletEnabled val="1"/>
        </dgm:presLayoutVars>
      </dgm:prSet>
      <dgm:spPr/>
    </dgm:pt>
    <dgm:pt modelId="{76249A72-BBC1-49CF-B537-EE50F624D055}" type="pres">
      <dgm:prSet presAssocID="{5205DD3C-D2F2-4EB7-A71D-E85B0B3EB45E}" presName="spaceBetweenRectangles" presStyleCnt="0"/>
      <dgm:spPr/>
    </dgm:pt>
    <dgm:pt modelId="{62F010A5-85DF-4D76-ACC1-B5CFFF5D8137}" type="pres">
      <dgm:prSet presAssocID="{2347207A-C361-4C8C-8784-32BCD6CD823D}" presName="parentLin" presStyleCnt="0"/>
      <dgm:spPr/>
    </dgm:pt>
    <dgm:pt modelId="{3F2999E7-B336-410C-9B89-A0AD7738FC6F}" type="pres">
      <dgm:prSet presAssocID="{2347207A-C361-4C8C-8784-32BCD6CD823D}" presName="parentLeftMargin" presStyleLbl="node1" presStyleIdx="5" presStyleCnt="9"/>
      <dgm:spPr/>
      <dgm:t>
        <a:bodyPr/>
        <a:lstStyle/>
        <a:p>
          <a:endParaRPr lang="ru-RU"/>
        </a:p>
      </dgm:t>
    </dgm:pt>
    <dgm:pt modelId="{8626F1F0-FB69-4B08-B77B-E0915D80A29F}" type="pres">
      <dgm:prSet presAssocID="{2347207A-C361-4C8C-8784-32BCD6CD823D}" presName="parentText" presStyleLbl="node1" presStyleIdx="6" presStyleCnt="9">
        <dgm:presLayoutVars>
          <dgm:chMax val="0"/>
          <dgm:bulletEnabled val="1"/>
        </dgm:presLayoutVars>
      </dgm:prSet>
      <dgm:spPr/>
      <dgm:t>
        <a:bodyPr/>
        <a:lstStyle/>
        <a:p>
          <a:endParaRPr lang="ru-RU"/>
        </a:p>
      </dgm:t>
    </dgm:pt>
    <dgm:pt modelId="{47A858E3-03D4-4E99-980C-7DB18A61F1CA}" type="pres">
      <dgm:prSet presAssocID="{2347207A-C361-4C8C-8784-32BCD6CD823D}" presName="negativeSpace" presStyleCnt="0"/>
      <dgm:spPr/>
    </dgm:pt>
    <dgm:pt modelId="{4F75AADB-73B5-4ADA-80D8-48E4399174AA}" type="pres">
      <dgm:prSet presAssocID="{2347207A-C361-4C8C-8784-32BCD6CD823D}" presName="childText" presStyleLbl="conFgAcc1" presStyleIdx="6" presStyleCnt="9">
        <dgm:presLayoutVars>
          <dgm:bulletEnabled val="1"/>
        </dgm:presLayoutVars>
      </dgm:prSet>
      <dgm:spPr/>
    </dgm:pt>
    <dgm:pt modelId="{07CA1E43-D667-491E-88FE-B14C8A367EED}" type="pres">
      <dgm:prSet presAssocID="{8E8C93FB-F3BA-42EB-80E1-AB4E62125315}" presName="spaceBetweenRectangles" presStyleCnt="0"/>
      <dgm:spPr/>
    </dgm:pt>
    <dgm:pt modelId="{D7D9ADB9-52F4-4B59-909C-8873A8040DA6}" type="pres">
      <dgm:prSet presAssocID="{D73C00AC-3495-4003-BF07-D369313D25DC}" presName="parentLin" presStyleCnt="0"/>
      <dgm:spPr/>
    </dgm:pt>
    <dgm:pt modelId="{CF32147F-78E3-4D7C-81F4-ED3A56DDADB2}" type="pres">
      <dgm:prSet presAssocID="{D73C00AC-3495-4003-BF07-D369313D25DC}" presName="parentLeftMargin" presStyleLbl="node1" presStyleIdx="6" presStyleCnt="9"/>
      <dgm:spPr/>
      <dgm:t>
        <a:bodyPr/>
        <a:lstStyle/>
        <a:p>
          <a:endParaRPr lang="ru-RU"/>
        </a:p>
      </dgm:t>
    </dgm:pt>
    <dgm:pt modelId="{AFD216AF-B568-43DC-88F6-4915126E8BC5}" type="pres">
      <dgm:prSet presAssocID="{D73C00AC-3495-4003-BF07-D369313D25DC}" presName="parentText" presStyleLbl="node1" presStyleIdx="7" presStyleCnt="9" custScaleY="212480">
        <dgm:presLayoutVars>
          <dgm:chMax val="0"/>
          <dgm:bulletEnabled val="1"/>
        </dgm:presLayoutVars>
      </dgm:prSet>
      <dgm:spPr/>
      <dgm:t>
        <a:bodyPr/>
        <a:lstStyle/>
        <a:p>
          <a:endParaRPr lang="ru-RU"/>
        </a:p>
      </dgm:t>
    </dgm:pt>
    <dgm:pt modelId="{373ACE43-D08A-45F2-8675-E2620D522B06}" type="pres">
      <dgm:prSet presAssocID="{D73C00AC-3495-4003-BF07-D369313D25DC}" presName="negativeSpace" presStyleCnt="0"/>
      <dgm:spPr/>
    </dgm:pt>
    <dgm:pt modelId="{381D155C-BAE0-41B7-986D-52C0DDB97151}" type="pres">
      <dgm:prSet presAssocID="{D73C00AC-3495-4003-BF07-D369313D25DC}" presName="childText" presStyleLbl="conFgAcc1" presStyleIdx="7" presStyleCnt="9">
        <dgm:presLayoutVars>
          <dgm:bulletEnabled val="1"/>
        </dgm:presLayoutVars>
      </dgm:prSet>
      <dgm:spPr/>
    </dgm:pt>
    <dgm:pt modelId="{AFF4E955-8322-419C-AF58-4BB06884A6AF}" type="pres">
      <dgm:prSet presAssocID="{A6375F5D-87AF-4D33-9628-DC6824D433E1}" presName="spaceBetweenRectangles" presStyleCnt="0"/>
      <dgm:spPr/>
    </dgm:pt>
    <dgm:pt modelId="{3D0597A9-CEF8-4003-BE85-404328B1EE42}" type="pres">
      <dgm:prSet presAssocID="{EF2C711C-F483-4CDE-B3D2-1B28AA6BED2A}" presName="parentLin" presStyleCnt="0"/>
      <dgm:spPr/>
    </dgm:pt>
    <dgm:pt modelId="{D184743A-1165-4F7B-B8EE-930D4F178B6E}" type="pres">
      <dgm:prSet presAssocID="{EF2C711C-F483-4CDE-B3D2-1B28AA6BED2A}" presName="parentLeftMargin" presStyleLbl="node1" presStyleIdx="7" presStyleCnt="9"/>
      <dgm:spPr/>
      <dgm:t>
        <a:bodyPr/>
        <a:lstStyle/>
        <a:p>
          <a:endParaRPr lang="ru-RU"/>
        </a:p>
      </dgm:t>
    </dgm:pt>
    <dgm:pt modelId="{4B3DCA3E-08A1-4EF8-938F-E2E4A5F0229D}" type="pres">
      <dgm:prSet presAssocID="{EF2C711C-F483-4CDE-B3D2-1B28AA6BED2A}" presName="parentText" presStyleLbl="node1" presStyleIdx="8" presStyleCnt="9" custScaleY="249791">
        <dgm:presLayoutVars>
          <dgm:chMax val="0"/>
          <dgm:bulletEnabled val="1"/>
        </dgm:presLayoutVars>
      </dgm:prSet>
      <dgm:spPr/>
      <dgm:t>
        <a:bodyPr/>
        <a:lstStyle/>
        <a:p>
          <a:endParaRPr lang="ru-RU"/>
        </a:p>
      </dgm:t>
    </dgm:pt>
    <dgm:pt modelId="{5D41519A-78C1-48E8-9CA1-E0EBEA712B7C}" type="pres">
      <dgm:prSet presAssocID="{EF2C711C-F483-4CDE-B3D2-1B28AA6BED2A}" presName="negativeSpace" presStyleCnt="0"/>
      <dgm:spPr/>
    </dgm:pt>
    <dgm:pt modelId="{13ABCFFE-15DE-4424-A8EB-49B7CC1C5971}" type="pres">
      <dgm:prSet presAssocID="{EF2C711C-F483-4CDE-B3D2-1B28AA6BED2A}" presName="childText" presStyleLbl="conFgAcc1" presStyleIdx="8" presStyleCnt="9">
        <dgm:presLayoutVars>
          <dgm:bulletEnabled val="1"/>
        </dgm:presLayoutVars>
      </dgm:prSet>
      <dgm:spPr/>
    </dgm:pt>
  </dgm:ptLst>
  <dgm:cxnLst>
    <dgm:cxn modelId="{EFABBB4E-F0BB-4863-BA8F-DADDBBAE532E}" type="presOf" srcId="{75D0A266-F2EE-4446-A676-34F5C62BB399}" destId="{788D560C-BF31-4BFD-9DF8-5848B2C529B1}" srcOrd="1" destOrd="0" presId="urn:microsoft.com/office/officeart/2005/8/layout/list1"/>
    <dgm:cxn modelId="{B7B4805B-6ED0-45BD-A2AA-E6F2F74B6845}" srcId="{F33620BB-9574-49E7-885A-A2D5DBB738A4}" destId="{0A65F69F-AD44-41A1-A411-9DCE3C6F1449}" srcOrd="3" destOrd="0" parTransId="{AD52F4FB-96EE-4A0E-AF73-292ACC24C36D}" sibTransId="{4A2F21CF-986E-4FC8-A693-D375748750B2}"/>
    <dgm:cxn modelId="{937B7008-BBEB-49C0-AA4A-542CE9631FD0}" type="presOf" srcId="{94568CB2-B9C5-4564-A54B-DB48EBECB05F}" destId="{660B42BC-9AD9-4C5E-9AD8-9D5D51AE6483}" srcOrd="0" destOrd="0" presId="urn:microsoft.com/office/officeart/2005/8/layout/list1"/>
    <dgm:cxn modelId="{33353C28-8628-49AE-BFEE-AA44F274639D}" type="presOf" srcId="{F037034F-8546-4898-9AE3-60779430A696}" destId="{BB45CE62-CF3D-4AC8-8DAD-664BAF237B1F}" srcOrd="0" destOrd="0" presId="urn:microsoft.com/office/officeart/2005/8/layout/list1"/>
    <dgm:cxn modelId="{B3415610-3295-4FF6-95EB-88DB0B9AE562}" srcId="{F33620BB-9574-49E7-885A-A2D5DBB738A4}" destId="{EF2C711C-F483-4CDE-B3D2-1B28AA6BED2A}" srcOrd="8" destOrd="0" parTransId="{0B4B7105-3F27-4B59-A8C7-684700791EB9}" sibTransId="{779DDC0F-E1FC-4489-965B-AC4E82F6C140}"/>
    <dgm:cxn modelId="{B172CDB9-1AFA-461B-9482-D8964EFA7128}" type="presOf" srcId="{9B1EB1D7-9913-46BE-BEED-ED416C42ED9D}" destId="{0F380C48-69B8-42CA-8AC9-E95B6851A138}" srcOrd="1" destOrd="0" presId="urn:microsoft.com/office/officeart/2005/8/layout/list1"/>
    <dgm:cxn modelId="{C7E9319D-503F-4F60-AA07-20BBD3551229}" type="presOf" srcId="{2347207A-C361-4C8C-8784-32BCD6CD823D}" destId="{8626F1F0-FB69-4B08-B77B-E0915D80A29F}" srcOrd="1" destOrd="0" presId="urn:microsoft.com/office/officeart/2005/8/layout/list1"/>
    <dgm:cxn modelId="{70ED0E3C-8647-4EEF-ACFE-D307B9DBF412}" type="presOf" srcId="{0A65F69F-AD44-41A1-A411-9DCE3C6F1449}" destId="{6D0CFBD7-6E2F-4857-9789-733419C0434D}" srcOrd="1" destOrd="0" presId="urn:microsoft.com/office/officeart/2005/8/layout/list1"/>
    <dgm:cxn modelId="{FFBD914B-F174-4491-99CD-0F7E63AEDFF9}" type="presOf" srcId="{2347207A-C361-4C8C-8784-32BCD6CD823D}" destId="{3F2999E7-B336-410C-9B89-A0AD7738FC6F}" srcOrd="0" destOrd="0" presId="urn:microsoft.com/office/officeart/2005/8/layout/list1"/>
    <dgm:cxn modelId="{995C8A91-1A3A-4FBE-BFE9-04DE9BDA8BFB}" srcId="{F33620BB-9574-49E7-885A-A2D5DBB738A4}" destId="{94568CB2-B9C5-4564-A54B-DB48EBECB05F}" srcOrd="4" destOrd="0" parTransId="{8B27E8CD-3AD5-4B61-925C-21141ED07863}" sibTransId="{BE32441F-411F-4F20-A1D1-5D22C1C65C94}"/>
    <dgm:cxn modelId="{6095F7A8-FBA1-4545-A734-EA26F5E7C9D5}" type="presOf" srcId="{75D0A266-F2EE-4446-A676-34F5C62BB399}" destId="{00EE2C7D-59C9-4C4E-893A-2D36116BD0E8}" srcOrd="0" destOrd="0" presId="urn:microsoft.com/office/officeart/2005/8/layout/list1"/>
    <dgm:cxn modelId="{34F14450-2136-4FBF-BDDD-96589D481D8A}" type="presOf" srcId="{EF2C711C-F483-4CDE-B3D2-1B28AA6BED2A}" destId="{4B3DCA3E-08A1-4EF8-938F-E2E4A5F0229D}" srcOrd="1" destOrd="0" presId="urn:microsoft.com/office/officeart/2005/8/layout/list1"/>
    <dgm:cxn modelId="{599A99D5-3B22-4DBD-904F-17EF98A55001}" type="presOf" srcId="{D73C00AC-3495-4003-BF07-D369313D25DC}" destId="{CF32147F-78E3-4D7C-81F4-ED3A56DDADB2}" srcOrd="0" destOrd="0" presId="urn:microsoft.com/office/officeart/2005/8/layout/list1"/>
    <dgm:cxn modelId="{F8CDF713-D5F0-4739-A594-C6413FD8EE94}" type="presOf" srcId="{F33620BB-9574-49E7-885A-A2D5DBB738A4}" destId="{8670D62D-A96B-4F9B-A47D-3A0B7C657336}" srcOrd="0" destOrd="0" presId="urn:microsoft.com/office/officeart/2005/8/layout/list1"/>
    <dgm:cxn modelId="{5C69BC8B-5E6B-47F3-AE91-35BA9BF63F6D}" type="presOf" srcId="{EF2C711C-F483-4CDE-B3D2-1B28AA6BED2A}" destId="{D184743A-1165-4F7B-B8EE-930D4F178B6E}" srcOrd="0" destOrd="0" presId="urn:microsoft.com/office/officeart/2005/8/layout/list1"/>
    <dgm:cxn modelId="{B1D752D4-02DB-4252-8AD4-48EC0E28C851}" srcId="{F33620BB-9574-49E7-885A-A2D5DBB738A4}" destId="{9B1EB1D7-9913-46BE-BEED-ED416C42ED9D}" srcOrd="0" destOrd="0" parTransId="{DF327F0E-A5BB-4EF4-9DD2-592824F1F666}" sibTransId="{D16BECAD-DEEB-45A9-8A02-79AC573A6116}"/>
    <dgm:cxn modelId="{88CBAE5B-FD23-4E7E-9482-22E971539E48}" srcId="{F33620BB-9574-49E7-885A-A2D5DBB738A4}" destId="{98B4E225-4A40-4B1F-8597-66CDB1C0F878}" srcOrd="1" destOrd="0" parTransId="{15B1D998-6E4B-4B32-B832-9D40CA745DBC}" sibTransId="{88E6147C-39E1-4464-ACC6-A2ABA165033F}"/>
    <dgm:cxn modelId="{6566D1A6-B081-4522-B8E9-502B12D04617}" type="presOf" srcId="{F037034F-8546-4898-9AE3-60779430A696}" destId="{E37179AE-8C81-4382-B9B6-E59F0DBF5C05}" srcOrd="1" destOrd="0" presId="urn:microsoft.com/office/officeart/2005/8/layout/list1"/>
    <dgm:cxn modelId="{9BE24A2E-0E73-4C7A-B24D-B3CF496900EA}" type="presOf" srcId="{98B4E225-4A40-4B1F-8597-66CDB1C0F878}" destId="{C91B6CBA-D088-447F-9247-30981D2AB385}" srcOrd="1" destOrd="0" presId="urn:microsoft.com/office/officeart/2005/8/layout/list1"/>
    <dgm:cxn modelId="{F48F733E-36B5-4955-995B-3282DB8B2C66}" type="presOf" srcId="{D73C00AC-3495-4003-BF07-D369313D25DC}" destId="{AFD216AF-B568-43DC-88F6-4915126E8BC5}" srcOrd="1" destOrd="0" presId="urn:microsoft.com/office/officeart/2005/8/layout/list1"/>
    <dgm:cxn modelId="{004E25BA-FE09-4228-906B-900C418C475E}" type="presOf" srcId="{98B4E225-4A40-4B1F-8597-66CDB1C0F878}" destId="{19316C2E-8E4A-4087-A95D-53267022D10B}" srcOrd="0" destOrd="0" presId="urn:microsoft.com/office/officeart/2005/8/layout/list1"/>
    <dgm:cxn modelId="{36DB0167-CC62-4D2C-8696-80FD91D1F6D7}" type="presOf" srcId="{94568CB2-B9C5-4564-A54B-DB48EBECB05F}" destId="{95C08009-2AE4-43E0-BA4A-40AF40551BD9}" srcOrd="1" destOrd="0" presId="urn:microsoft.com/office/officeart/2005/8/layout/list1"/>
    <dgm:cxn modelId="{75A162AF-BD2B-4669-8F22-9C0760886687}" srcId="{F33620BB-9574-49E7-885A-A2D5DBB738A4}" destId="{D73C00AC-3495-4003-BF07-D369313D25DC}" srcOrd="7" destOrd="0" parTransId="{6B4408DD-3D09-414C-A66D-DF25693A4EA5}" sibTransId="{A6375F5D-87AF-4D33-9628-DC6824D433E1}"/>
    <dgm:cxn modelId="{34725EC0-06BF-4BE3-A4B4-ED9B196611C3}" type="presOf" srcId="{0A65F69F-AD44-41A1-A411-9DCE3C6F1449}" destId="{D5BD2EB5-16EC-483F-905B-A36F7D1D122A}" srcOrd="0" destOrd="0" presId="urn:microsoft.com/office/officeart/2005/8/layout/list1"/>
    <dgm:cxn modelId="{83223DF2-A94D-40D6-A56A-3F4CB5C6A6FD}" type="presOf" srcId="{9B1EB1D7-9913-46BE-BEED-ED416C42ED9D}" destId="{5136C508-3E39-4546-9331-FFA58A0968AC}" srcOrd="0" destOrd="0" presId="urn:microsoft.com/office/officeart/2005/8/layout/list1"/>
    <dgm:cxn modelId="{DE7F438C-7163-4E90-8E82-CB6C11206DBA}" srcId="{F33620BB-9574-49E7-885A-A2D5DBB738A4}" destId="{F037034F-8546-4898-9AE3-60779430A696}" srcOrd="2" destOrd="0" parTransId="{6F81F7A9-229A-4B5D-8633-29331E805172}" sibTransId="{32B851FC-4CBE-4004-AF0D-0536887F9816}"/>
    <dgm:cxn modelId="{6DC95026-A6B5-4D2D-9F19-FD456AE0DD32}" srcId="{F33620BB-9574-49E7-885A-A2D5DBB738A4}" destId="{2347207A-C361-4C8C-8784-32BCD6CD823D}" srcOrd="6" destOrd="0" parTransId="{3EE995B9-0722-4587-BC2A-90695DABDB4B}" sibTransId="{8E8C93FB-F3BA-42EB-80E1-AB4E62125315}"/>
    <dgm:cxn modelId="{4CF6086D-9239-41B6-9BDE-507896FBBDB5}" srcId="{F33620BB-9574-49E7-885A-A2D5DBB738A4}" destId="{75D0A266-F2EE-4446-A676-34F5C62BB399}" srcOrd="5" destOrd="0" parTransId="{F06093A8-8E70-4A29-B1A3-A65C78B970A7}" sibTransId="{5205DD3C-D2F2-4EB7-A71D-E85B0B3EB45E}"/>
    <dgm:cxn modelId="{7EB3D603-C103-4F50-A943-8E1421F9D95D}" type="presParOf" srcId="{8670D62D-A96B-4F9B-A47D-3A0B7C657336}" destId="{2581850D-D636-413A-A54C-7F2E3FB22D96}" srcOrd="0" destOrd="0" presId="urn:microsoft.com/office/officeart/2005/8/layout/list1"/>
    <dgm:cxn modelId="{23C65940-3C7E-4682-A41F-DEF9853E5A54}" type="presParOf" srcId="{2581850D-D636-413A-A54C-7F2E3FB22D96}" destId="{5136C508-3E39-4546-9331-FFA58A0968AC}" srcOrd="0" destOrd="0" presId="urn:microsoft.com/office/officeart/2005/8/layout/list1"/>
    <dgm:cxn modelId="{CC9EFB5A-34C3-4D17-87F8-51BE2307C676}" type="presParOf" srcId="{2581850D-D636-413A-A54C-7F2E3FB22D96}" destId="{0F380C48-69B8-42CA-8AC9-E95B6851A138}" srcOrd="1" destOrd="0" presId="urn:microsoft.com/office/officeart/2005/8/layout/list1"/>
    <dgm:cxn modelId="{C9B82234-A8AC-49C9-A3CE-DA9DD8EB29F7}" type="presParOf" srcId="{8670D62D-A96B-4F9B-A47D-3A0B7C657336}" destId="{94DE4DE3-76C8-4AD8-B2B2-FDC6F605E6E5}" srcOrd="1" destOrd="0" presId="urn:microsoft.com/office/officeart/2005/8/layout/list1"/>
    <dgm:cxn modelId="{EF86473D-EB0D-4848-A82B-64FC68BEBFC4}" type="presParOf" srcId="{8670D62D-A96B-4F9B-A47D-3A0B7C657336}" destId="{D20A6242-24D2-4DD1-A31D-E91B4723169C}" srcOrd="2" destOrd="0" presId="urn:microsoft.com/office/officeart/2005/8/layout/list1"/>
    <dgm:cxn modelId="{70B86B3B-1C86-425B-9AD9-4082664B0A55}" type="presParOf" srcId="{8670D62D-A96B-4F9B-A47D-3A0B7C657336}" destId="{D0D0D8D5-9701-4065-BD3F-6602CFBC34B0}" srcOrd="3" destOrd="0" presId="urn:microsoft.com/office/officeart/2005/8/layout/list1"/>
    <dgm:cxn modelId="{8E41B9D8-F81C-4B4F-A9FE-5AB58AD25222}" type="presParOf" srcId="{8670D62D-A96B-4F9B-A47D-3A0B7C657336}" destId="{A9E708A7-7948-4C1F-B8C6-BAEDF931A5AC}" srcOrd="4" destOrd="0" presId="urn:microsoft.com/office/officeart/2005/8/layout/list1"/>
    <dgm:cxn modelId="{0A87284B-9CF7-49A5-9648-13959DB72B3B}" type="presParOf" srcId="{A9E708A7-7948-4C1F-B8C6-BAEDF931A5AC}" destId="{19316C2E-8E4A-4087-A95D-53267022D10B}" srcOrd="0" destOrd="0" presId="urn:microsoft.com/office/officeart/2005/8/layout/list1"/>
    <dgm:cxn modelId="{0EED2057-6597-45B7-88F4-0EB15116D1AF}" type="presParOf" srcId="{A9E708A7-7948-4C1F-B8C6-BAEDF931A5AC}" destId="{C91B6CBA-D088-447F-9247-30981D2AB385}" srcOrd="1" destOrd="0" presId="urn:microsoft.com/office/officeart/2005/8/layout/list1"/>
    <dgm:cxn modelId="{D583CA85-E299-450C-932A-405023674080}" type="presParOf" srcId="{8670D62D-A96B-4F9B-A47D-3A0B7C657336}" destId="{A2AFDB0B-E4B3-425E-B18E-A9598815A413}" srcOrd="5" destOrd="0" presId="urn:microsoft.com/office/officeart/2005/8/layout/list1"/>
    <dgm:cxn modelId="{53AD2AB4-E165-469F-B139-0129B6AF795D}" type="presParOf" srcId="{8670D62D-A96B-4F9B-A47D-3A0B7C657336}" destId="{2B55AE7E-EF9D-4929-BA57-2199DB9A82E1}" srcOrd="6" destOrd="0" presId="urn:microsoft.com/office/officeart/2005/8/layout/list1"/>
    <dgm:cxn modelId="{DA372836-A834-4869-9BC0-5FA6C9FC550B}" type="presParOf" srcId="{8670D62D-A96B-4F9B-A47D-3A0B7C657336}" destId="{16F987B6-EFCD-4A4F-A007-04204D788B12}" srcOrd="7" destOrd="0" presId="urn:microsoft.com/office/officeart/2005/8/layout/list1"/>
    <dgm:cxn modelId="{8E218B12-B6D2-4183-B859-32B37F8A7520}" type="presParOf" srcId="{8670D62D-A96B-4F9B-A47D-3A0B7C657336}" destId="{EC6D0469-15D6-447A-BEAE-51319A98D667}" srcOrd="8" destOrd="0" presId="urn:microsoft.com/office/officeart/2005/8/layout/list1"/>
    <dgm:cxn modelId="{24F52167-6567-4DB8-A97E-66CA0E89B0F7}" type="presParOf" srcId="{EC6D0469-15D6-447A-BEAE-51319A98D667}" destId="{BB45CE62-CF3D-4AC8-8DAD-664BAF237B1F}" srcOrd="0" destOrd="0" presId="urn:microsoft.com/office/officeart/2005/8/layout/list1"/>
    <dgm:cxn modelId="{4DE6C9CB-B3C5-4FE1-8FF7-8EF6C8ABCE07}" type="presParOf" srcId="{EC6D0469-15D6-447A-BEAE-51319A98D667}" destId="{E37179AE-8C81-4382-B9B6-E59F0DBF5C05}" srcOrd="1" destOrd="0" presId="urn:microsoft.com/office/officeart/2005/8/layout/list1"/>
    <dgm:cxn modelId="{42037BCD-EBF9-400E-B2E9-3A6ABF3725C0}" type="presParOf" srcId="{8670D62D-A96B-4F9B-A47D-3A0B7C657336}" destId="{F3EA5DC3-3CFE-4B4F-88B3-E48C1F1489AB}" srcOrd="9" destOrd="0" presId="urn:microsoft.com/office/officeart/2005/8/layout/list1"/>
    <dgm:cxn modelId="{10BF6ADC-18B1-4D41-A47D-FCED651B7357}" type="presParOf" srcId="{8670D62D-A96B-4F9B-A47D-3A0B7C657336}" destId="{4EC77F39-1D2C-40EA-8BFB-F83B14F81EE0}" srcOrd="10" destOrd="0" presId="urn:microsoft.com/office/officeart/2005/8/layout/list1"/>
    <dgm:cxn modelId="{7E9C3656-A5AF-42F3-A891-1A7884332B63}" type="presParOf" srcId="{8670D62D-A96B-4F9B-A47D-3A0B7C657336}" destId="{E2F5E2A5-5768-4230-9554-EB9C8CE91E2D}" srcOrd="11" destOrd="0" presId="urn:microsoft.com/office/officeart/2005/8/layout/list1"/>
    <dgm:cxn modelId="{D579602A-FC00-416D-9B12-3D112E0DC3E8}" type="presParOf" srcId="{8670D62D-A96B-4F9B-A47D-3A0B7C657336}" destId="{723F67BB-7B61-43E4-A6BA-6F281F6BD0A4}" srcOrd="12" destOrd="0" presId="urn:microsoft.com/office/officeart/2005/8/layout/list1"/>
    <dgm:cxn modelId="{986A07BA-5F20-40B9-B631-8657E895761B}" type="presParOf" srcId="{723F67BB-7B61-43E4-A6BA-6F281F6BD0A4}" destId="{D5BD2EB5-16EC-483F-905B-A36F7D1D122A}" srcOrd="0" destOrd="0" presId="urn:microsoft.com/office/officeart/2005/8/layout/list1"/>
    <dgm:cxn modelId="{B7AD8765-EC4E-4BC6-BE89-7514B187C442}" type="presParOf" srcId="{723F67BB-7B61-43E4-A6BA-6F281F6BD0A4}" destId="{6D0CFBD7-6E2F-4857-9789-733419C0434D}" srcOrd="1" destOrd="0" presId="urn:microsoft.com/office/officeart/2005/8/layout/list1"/>
    <dgm:cxn modelId="{F76D2116-DE81-45DD-B59C-84D56A5DF4E1}" type="presParOf" srcId="{8670D62D-A96B-4F9B-A47D-3A0B7C657336}" destId="{A9A193F9-E4CB-4B2F-BBF5-4DD64ED48B26}" srcOrd="13" destOrd="0" presId="urn:microsoft.com/office/officeart/2005/8/layout/list1"/>
    <dgm:cxn modelId="{D4E550AD-50E2-4702-AEBC-AA0949A6665D}" type="presParOf" srcId="{8670D62D-A96B-4F9B-A47D-3A0B7C657336}" destId="{A84926CB-06A9-409E-ADDB-1471D2E5DC72}" srcOrd="14" destOrd="0" presId="urn:microsoft.com/office/officeart/2005/8/layout/list1"/>
    <dgm:cxn modelId="{AC24ACA8-9142-49DA-89D1-076537F41344}" type="presParOf" srcId="{8670D62D-A96B-4F9B-A47D-3A0B7C657336}" destId="{E8A18A5D-AF9B-4BE2-B16F-20A50D18C03E}" srcOrd="15" destOrd="0" presId="urn:microsoft.com/office/officeart/2005/8/layout/list1"/>
    <dgm:cxn modelId="{27DA8CD8-A736-4A99-A446-DDF8050F5DCD}" type="presParOf" srcId="{8670D62D-A96B-4F9B-A47D-3A0B7C657336}" destId="{DEA3D687-5632-4BB6-975B-6BEAABC03BF1}" srcOrd="16" destOrd="0" presId="urn:microsoft.com/office/officeart/2005/8/layout/list1"/>
    <dgm:cxn modelId="{7E6FC622-D3D2-4ED1-B8B4-65E3BE8B80A9}" type="presParOf" srcId="{DEA3D687-5632-4BB6-975B-6BEAABC03BF1}" destId="{660B42BC-9AD9-4C5E-9AD8-9D5D51AE6483}" srcOrd="0" destOrd="0" presId="urn:microsoft.com/office/officeart/2005/8/layout/list1"/>
    <dgm:cxn modelId="{BF7BA043-0969-49D2-8C5A-81A74C31C71C}" type="presParOf" srcId="{DEA3D687-5632-4BB6-975B-6BEAABC03BF1}" destId="{95C08009-2AE4-43E0-BA4A-40AF40551BD9}" srcOrd="1" destOrd="0" presId="urn:microsoft.com/office/officeart/2005/8/layout/list1"/>
    <dgm:cxn modelId="{EA847170-7E33-4B17-89E9-029E1A4DD707}" type="presParOf" srcId="{8670D62D-A96B-4F9B-A47D-3A0B7C657336}" destId="{154A24A8-6AB3-45E6-B0B7-205ABF704D92}" srcOrd="17" destOrd="0" presId="urn:microsoft.com/office/officeart/2005/8/layout/list1"/>
    <dgm:cxn modelId="{B307D8A8-E6C3-4527-9AA2-65FA305503B0}" type="presParOf" srcId="{8670D62D-A96B-4F9B-A47D-3A0B7C657336}" destId="{7AB92860-A58E-47D0-B1E1-F462B48F41DF}" srcOrd="18" destOrd="0" presId="urn:microsoft.com/office/officeart/2005/8/layout/list1"/>
    <dgm:cxn modelId="{38E30720-92B5-4113-BA51-43324139F425}" type="presParOf" srcId="{8670D62D-A96B-4F9B-A47D-3A0B7C657336}" destId="{B55DB9EE-1D16-423F-9E9C-74DCD73C7F51}" srcOrd="19" destOrd="0" presId="urn:microsoft.com/office/officeart/2005/8/layout/list1"/>
    <dgm:cxn modelId="{981AAF1F-738F-43C0-A91E-0B5C261BE457}" type="presParOf" srcId="{8670D62D-A96B-4F9B-A47D-3A0B7C657336}" destId="{0672AAAD-6AD0-4380-8CE0-7C7C92717FE8}" srcOrd="20" destOrd="0" presId="urn:microsoft.com/office/officeart/2005/8/layout/list1"/>
    <dgm:cxn modelId="{367C37A4-BD78-471F-8C0E-CD029E464332}" type="presParOf" srcId="{0672AAAD-6AD0-4380-8CE0-7C7C92717FE8}" destId="{00EE2C7D-59C9-4C4E-893A-2D36116BD0E8}" srcOrd="0" destOrd="0" presId="urn:microsoft.com/office/officeart/2005/8/layout/list1"/>
    <dgm:cxn modelId="{66418376-BB08-486C-B9AC-4B4E7B7B260C}" type="presParOf" srcId="{0672AAAD-6AD0-4380-8CE0-7C7C92717FE8}" destId="{788D560C-BF31-4BFD-9DF8-5848B2C529B1}" srcOrd="1" destOrd="0" presId="urn:microsoft.com/office/officeart/2005/8/layout/list1"/>
    <dgm:cxn modelId="{6CC06BE1-92F8-437C-AC24-9DCD18819C5F}" type="presParOf" srcId="{8670D62D-A96B-4F9B-A47D-3A0B7C657336}" destId="{01FEAFFA-0036-4FF4-965E-8A7C344BE82E}" srcOrd="21" destOrd="0" presId="urn:microsoft.com/office/officeart/2005/8/layout/list1"/>
    <dgm:cxn modelId="{3B7C8DB0-A1C6-4EA0-8207-8B297CE8311D}" type="presParOf" srcId="{8670D62D-A96B-4F9B-A47D-3A0B7C657336}" destId="{B5850543-6DEB-4DFB-AE26-E322309A4AA2}" srcOrd="22" destOrd="0" presId="urn:microsoft.com/office/officeart/2005/8/layout/list1"/>
    <dgm:cxn modelId="{0673A92A-2B4A-47BB-B743-4547FD2C2B48}" type="presParOf" srcId="{8670D62D-A96B-4F9B-A47D-3A0B7C657336}" destId="{76249A72-BBC1-49CF-B537-EE50F624D055}" srcOrd="23" destOrd="0" presId="urn:microsoft.com/office/officeart/2005/8/layout/list1"/>
    <dgm:cxn modelId="{C1BD2A3D-D03A-46D0-8101-EDF8C97E53ED}" type="presParOf" srcId="{8670D62D-A96B-4F9B-A47D-3A0B7C657336}" destId="{62F010A5-85DF-4D76-ACC1-B5CFFF5D8137}" srcOrd="24" destOrd="0" presId="urn:microsoft.com/office/officeart/2005/8/layout/list1"/>
    <dgm:cxn modelId="{6AE27FB7-9083-4CB2-98FE-C80FC9E69535}" type="presParOf" srcId="{62F010A5-85DF-4D76-ACC1-B5CFFF5D8137}" destId="{3F2999E7-B336-410C-9B89-A0AD7738FC6F}" srcOrd="0" destOrd="0" presId="urn:microsoft.com/office/officeart/2005/8/layout/list1"/>
    <dgm:cxn modelId="{B6076F2B-B077-4BFF-9060-75AD6648933B}" type="presParOf" srcId="{62F010A5-85DF-4D76-ACC1-B5CFFF5D8137}" destId="{8626F1F0-FB69-4B08-B77B-E0915D80A29F}" srcOrd="1" destOrd="0" presId="urn:microsoft.com/office/officeart/2005/8/layout/list1"/>
    <dgm:cxn modelId="{681C7304-7E43-4EA5-A1A8-19817FACBA70}" type="presParOf" srcId="{8670D62D-A96B-4F9B-A47D-3A0B7C657336}" destId="{47A858E3-03D4-4E99-980C-7DB18A61F1CA}" srcOrd="25" destOrd="0" presId="urn:microsoft.com/office/officeart/2005/8/layout/list1"/>
    <dgm:cxn modelId="{31AED5D5-C8DC-4D2D-A116-F755F852CD04}" type="presParOf" srcId="{8670D62D-A96B-4F9B-A47D-3A0B7C657336}" destId="{4F75AADB-73B5-4ADA-80D8-48E4399174AA}" srcOrd="26" destOrd="0" presId="urn:microsoft.com/office/officeart/2005/8/layout/list1"/>
    <dgm:cxn modelId="{CADFD9B0-FE45-4EB7-B48E-42C3C27ECE6C}" type="presParOf" srcId="{8670D62D-A96B-4F9B-A47D-3A0B7C657336}" destId="{07CA1E43-D667-491E-88FE-B14C8A367EED}" srcOrd="27" destOrd="0" presId="urn:microsoft.com/office/officeart/2005/8/layout/list1"/>
    <dgm:cxn modelId="{02EEED74-5494-4F77-9B4E-B296EA1CA3C8}" type="presParOf" srcId="{8670D62D-A96B-4F9B-A47D-3A0B7C657336}" destId="{D7D9ADB9-52F4-4B59-909C-8873A8040DA6}" srcOrd="28" destOrd="0" presId="urn:microsoft.com/office/officeart/2005/8/layout/list1"/>
    <dgm:cxn modelId="{CD2E680C-54F5-4783-8D1D-BDC7B8A88671}" type="presParOf" srcId="{D7D9ADB9-52F4-4B59-909C-8873A8040DA6}" destId="{CF32147F-78E3-4D7C-81F4-ED3A56DDADB2}" srcOrd="0" destOrd="0" presId="urn:microsoft.com/office/officeart/2005/8/layout/list1"/>
    <dgm:cxn modelId="{E17B6DC2-2E40-40AB-8E84-D16344C0C3A8}" type="presParOf" srcId="{D7D9ADB9-52F4-4B59-909C-8873A8040DA6}" destId="{AFD216AF-B568-43DC-88F6-4915126E8BC5}" srcOrd="1" destOrd="0" presId="urn:microsoft.com/office/officeart/2005/8/layout/list1"/>
    <dgm:cxn modelId="{A2A429EC-879C-4BFF-AB28-41191EBE0C03}" type="presParOf" srcId="{8670D62D-A96B-4F9B-A47D-3A0B7C657336}" destId="{373ACE43-D08A-45F2-8675-E2620D522B06}" srcOrd="29" destOrd="0" presId="urn:microsoft.com/office/officeart/2005/8/layout/list1"/>
    <dgm:cxn modelId="{7B16050F-9FA5-49B4-8D0C-72265BFA4504}" type="presParOf" srcId="{8670D62D-A96B-4F9B-A47D-3A0B7C657336}" destId="{381D155C-BAE0-41B7-986D-52C0DDB97151}" srcOrd="30" destOrd="0" presId="urn:microsoft.com/office/officeart/2005/8/layout/list1"/>
    <dgm:cxn modelId="{1230D0F9-42E9-4D93-9506-EAA5EB8FA422}" type="presParOf" srcId="{8670D62D-A96B-4F9B-A47D-3A0B7C657336}" destId="{AFF4E955-8322-419C-AF58-4BB06884A6AF}" srcOrd="31" destOrd="0" presId="urn:microsoft.com/office/officeart/2005/8/layout/list1"/>
    <dgm:cxn modelId="{3766CEB0-D428-40A0-8CB3-6AB7C8A7761F}" type="presParOf" srcId="{8670D62D-A96B-4F9B-A47D-3A0B7C657336}" destId="{3D0597A9-CEF8-4003-BE85-404328B1EE42}" srcOrd="32" destOrd="0" presId="urn:microsoft.com/office/officeart/2005/8/layout/list1"/>
    <dgm:cxn modelId="{EA1DBDAE-B520-455D-B18F-D3E2091CE8CA}" type="presParOf" srcId="{3D0597A9-CEF8-4003-BE85-404328B1EE42}" destId="{D184743A-1165-4F7B-B8EE-930D4F178B6E}" srcOrd="0" destOrd="0" presId="urn:microsoft.com/office/officeart/2005/8/layout/list1"/>
    <dgm:cxn modelId="{7179B406-DF9F-493D-ACB5-B50DB336AF43}" type="presParOf" srcId="{3D0597A9-CEF8-4003-BE85-404328B1EE42}" destId="{4B3DCA3E-08A1-4EF8-938F-E2E4A5F0229D}" srcOrd="1" destOrd="0" presId="urn:microsoft.com/office/officeart/2005/8/layout/list1"/>
    <dgm:cxn modelId="{5643A62B-68D3-4ACD-851F-CF0B4A342257}" type="presParOf" srcId="{8670D62D-A96B-4F9B-A47D-3A0B7C657336}" destId="{5D41519A-78C1-48E8-9CA1-E0EBEA712B7C}" srcOrd="33" destOrd="0" presId="urn:microsoft.com/office/officeart/2005/8/layout/list1"/>
    <dgm:cxn modelId="{04AD72E9-8DCC-499E-B22A-EF6B81927202}" type="presParOf" srcId="{8670D62D-A96B-4F9B-A47D-3A0B7C657336}" destId="{13ABCFFE-15DE-4424-A8EB-49B7CC1C5971}" srcOrd="34" destOrd="0" presId="urn:microsoft.com/office/officeart/2005/8/layout/list1"/>
  </dgm:cxnLst>
  <dgm:bg/>
  <dgm:whole/>
</dgm:dataModel>
</file>

<file path=ppt/diagrams/data3.xml><?xml version="1.0" encoding="utf-8"?>
<dgm:dataModel xmlns:dgm="http://schemas.openxmlformats.org/drawingml/2006/diagram" xmlns:a="http://schemas.openxmlformats.org/drawingml/2006/main">
  <dgm:ptLst>
    <dgm:pt modelId="{A3A7B973-20AA-45C4-81BC-CB44D4E7B9D8}" type="doc">
      <dgm:prSet loTypeId="urn:microsoft.com/office/officeart/2005/8/layout/pyramid2" loCatId="list" qsTypeId="urn:microsoft.com/office/officeart/2005/8/quickstyle/simple1" qsCatId="simple" csTypeId="urn:microsoft.com/office/officeart/2005/8/colors/accent2_1" csCatId="accent2" phldr="1"/>
      <dgm:spPr/>
    </dgm:pt>
    <dgm:pt modelId="{2EA4E6C8-EE53-4952-87A4-B0AB13E8EF2D}">
      <dgm:prSet phldrT="[Текст]" custT="1"/>
      <dgm:spPr/>
      <dgm:t>
        <a:bodyPr/>
        <a:lstStyle/>
        <a:p>
          <a:r>
            <a:rPr lang="ru-RU" sz="2000" dirty="0" smtClean="0">
              <a:latin typeface="Times New Roman" pitchFamily="18" charset="0"/>
              <a:cs typeface="Times New Roman" pitchFamily="18" charset="0"/>
            </a:rPr>
            <a:t>1. Формирование звукоподражания</a:t>
          </a:r>
          <a:endParaRPr lang="ru-RU" sz="2000" dirty="0">
            <a:latin typeface="Times New Roman" pitchFamily="18" charset="0"/>
            <a:cs typeface="Times New Roman" pitchFamily="18" charset="0"/>
          </a:endParaRPr>
        </a:p>
      </dgm:t>
    </dgm:pt>
    <dgm:pt modelId="{E9F429C2-9632-4DA2-A6B8-177125338E79}" type="parTrans" cxnId="{5604EFEE-D8BD-4073-9DD4-AB6B3DA499EA}">
      <dgm:prSet/>
      <dgm:spPr/>
      <dgm:t>
        <a:bodyPr/>
        <a:lstStyle/>
        <a:p>
          <a:endParaRPr lang="ru-RU"/>
        </a:p>
      </dgm:t>
    </dgm:pt>
    <dgm:pt modelId="{33AC6D73-861B-44F2-94B0-7587286945C8}" type="sibTrans" cxnId="{5604EFEE-D8BD-4073-9DD4-AB6B3DA499EA}">
      <dgm:prSet/>
      <dgm:spPr/>
      <dgm:t>
        <a:bodyPr/>
        <a:lstStyle/>
        <a:p>
          <a:endParaRPr lang="ru-RU"/>
        </a:p>
      </dgm:t>
    </dgm:pt>
    <dgm:pt modelId="{D7400F67-090D-43FB-B015-E5EFC9305234}">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2000" b="0" dirty="0" smtClean="0">
              <a:latin typeface="Times New Roman" pitchFamily="18" charset="0"/>
              <a:cs typeface="Times New Roman" pitchFamily="18" charset="0"/>
            </a:rPr>
            <a:t>3. Формирование первых простых слов (из двух открытых слогов). </a:t>
          </a:r>
        </a:p>
        <a:p>
          <a:pPr defTabSz="577850">
            <a:lnSpc>
              <a:spcPct val="90000"/>
            </a:lnSpc>
            <a:spcBef>
              <a:spcPct val="0"/>
            </a:spcBef>
            <a:spcAft>
              <a:spcPct val="35000"/>
            </a:spcAft>
          </a:pPr>
          <a:endParaRPr lang="ru-RU" sz="1500" dirty="0"/>
        </a:p>
      </dgm:t>
    </dgm:pt>
    <dgm:pt modelId="{5A9AFEC1-CA15-4931-B223-900FEC2E359F}" type="parTrans" cxnId="{8C9CFBAD-FDC6-4E43-BD34-22D2180C6BF7}">
      <dgm:prSet/>
      <dgm:spPr/>
      <dgm:t>
        <a:bodyPr/>
        <a:lstStyle/>
        <a:p>
          <a:endParaRPr lang="ru-RU"/>
        </a:p>
      </dgm:t>
    </dgm:pt>
    <dgm:pt modelId="{931E77AB-3D18-4404-9589-D3253E85EC74}" type="sibTrans" cxnId="{8C9CFBAD-FDC6-4E43-BD34-22D2180C6BF7}">
      <dgm:prSet/>
      <dgm:spPr/>
      <dgm:t>
        <a:bodyPr/>
        <a:lstStyle/>
        <a:p>
          <a:endParaRPr lang="ru-RU"/>
        </a:p>
      </dgm:t>
    </dgm:pt>
    <dgm:pt modelId="{1E146287-2942-41B1-8F6A-216B69CBDF91}">
      <dgm:prSet custT="1"/>
      <dgm:spPr/>
      <dgm:t>
        <a:bodyPr/>
        <a:lstStyle/>
        <a:p>
          <a:r>
            <a:rPr lang="ru-RU" sz="2000" b="0" dirty="0" smtClean="0">
              <a:latin typeface="Times New Roman" pitchFamily="18" charset="0"/>
              <a:cs typeface="Times New Roman" pitchFamily="18" charset="0"/>
            </a:rPr>
            <a:t>2. Повторение простых открытых и закрытых слогов. </a:t>
          </a:r>
          <a:endParaRPr lang="ru-RU" sz="2000" b="0" dirty="0">
            <a:latin typeface="Times New Roman" pitchFamily="18" charset="0"/>
            <a:cs typeface="Times New Roman" pitchFamily="18" charset="0"/>
          </a:endParaRPr>
        </a:p>
      </dgm:t>
    </dgm:pt>
    <dgm:pt modelId="{74B18932-48CA-481F-8C5E-20E003EC8693}" type="parTrans" cxnId="{37B69BA3-EC57-42EB-B241-2EAAA2DFDB5D}">
      <dgm:prSet/>
      <dgm:spPr/>
      <dgm:t>
        <a:bodyPr/>
        <a:lstStyle/>
        <a:p>
          <a:endParaRPr lang="ru-RU"/>
        </a:p>
      </dgm:t>
    </dgm:pt>
    <dgm:pt modelId="{B931365C-41F5-4F92-8C9A-B9D7612CA469}" type="sibTrans" cxnId="{37B69BA3-EC57-42EB-B241-2EAAA2DFDB5D}">
      <dgm:prSet/>
      <dgm:spPr/>
      <dgm:t>
        <a:bodyPr/>
        <a:lstStyle/>
        <a:p>
          <a:endParaRPr lang="ru-RU"/>
        </a:p>
      </dgm:t>
    </dgm:pt>
    <dgm:pt modelId="{EB77F1F6-E752-444C-972B-63DDBA342259}">
      <dgm:prSet custT="1"/>
      <dgm:spPr/>
      <dgm:t>
        <a:bodyPr/>
        <a:lstStyle/>
        <a:p>
          <a:r>
            <a:rPr lang="ru-RU" sz="2000" b="0" dirty="0" smtClean="0">
              <a:latin typeface="Times New Roman" pitchFamily="18" charset="0"/>
              <a:cs typeface="Times New Roman" pitchFamily="18" charset="0"/>
            </a:rPr>
            <a:t>4. Формирование простой фразы из двух – трех простых слов</a:t>
          </a:r>
          <a:r>
            <a:rPr lang="ru-RU" sz="1700" b="0" dirty="0" smtClean="0">
              <a:latin typeface="Times New Roman" pitchFamily="18" charset="0"/>
              <a:cs typeface="Times New Roman" pitchFamily="18" charset="0"/>
            </a:rPr>
            <a:t>. </a:t>
          </a:r>
          <a:endParaRPr lang="ru-RU" sz="1700" b="0" dirty="0">
            <a:latin typeface="Times New Roman" pitchFamily="18" charset="0"/>
            <a:cs typeface="Times New Roman" pitchFamily="18" charset="0"/>
          </a:endParaRPr>
        </a:p>
      </dgm:t>
    </dgm:pt>
    <dgm:pt modelId="{D6001CE4-671A-477E-92FF-93C4BC633358}" type="parTrans" cxnId="{EDD1317B-008D-4CBE-9E2B-B0778D18B8E0}">
      <dgm:prSet/>
      <dgm:spPr/>
      <dgm:t>
        <a:bodyPr/>
        <a:lstStyle/>
        <a:p>
          <a:endParaRPr lang="ru-RU"/>
        </a:p>
      </dgm:t>
    </dgm:pt>
    <dgm:pt modelId="{FE42BB63-0D19-4A3D-94B6-EB80DB62FED2}" type="sibTrans" cxnId="{EDD1317B-008D-4CBE-9E2B-B0778D18B8E0}">
      <dgm:prSet/>
      <dgm:spPr/>
      <dgm:t>
        <a:bodyPr/>
        <a:lstStyle/>
        <a:p>
          <a:endParaRPr lang="ru-RU"/>
        </a:p>
      </dgm:t>
    </dgm:pt>
    <dgm:pt modelId="{E97EB68C-C5F4-4B47-925E-4571422BB9D5}" type="pres">
      <dgm:prSet presAssocID="{A3A7B973-20AA-45C4-81BC-CB44D4E7B9D8}" presName="compositeShape" presStyleCnt="0">
        <dgm:presLayoutVars>
          <dgm:dir/>
          <dgm:resizeHandles/>
        </dgm:presLayoutVars>
      </dgm:prSet>
      <dgm:spPr/>
    </dgm:pt>
    <dgm:pt modelId="{598116CF-C3A9-4D3E-AA04-B1D3C45B8E9C}" type="pres">
      <dgm:prSet presAssocID="{A3A7B973-20AA-45C4-81BC-CB44D4E7B9D8}" presName="pyramid" presStyleLbl="node1" presStyleIdx="0" presStyleCnt="1"/>
      <dgm:spPr/>
    </dgm:pt>
    <dgm:pt modelId="{5AA19CB5-7C34-4DAE-9BCB-E4DB64121426}" type="pres">
      <dgm:prSet presAssocID="{A3A7B973-20AA-45C4-81BC-CB44D4E7B9D8}" presName="theList" presStyleCnt="0"/>
      <dgm:spPr/>
    </dgm:pt>
    <dgm:pt modelId="{01D0722C-C449-400D-8503-E715BD03ABF0}" type="pres">
      <dgm:prSet presAssocID="{2EA4E6C8-EE53-4952-87A4-B0AB13E8EF2D}" presName="aNode" presStyleLbl="fgAcc1" presStyleIdx="0" presStyleCnt="4" custScaleY="181298" custLinFactNeighborX="-905" custLinFactNeighborY="78992">
        <dgm:presLayoutVars>
          <dgm:bulletEnabled val="1"/>
        </dgm:presLayoutVars>
      </dgm:prSet>
      <dgm:spPr/>
      <dgm:t>
        <a:bodyPr/>
        <a:lstStyle/>
        <a:p>
          <a:endParaRPr lang="ru-RU"/>
        </a:p>
      </dgm:t>
    </dgm:pt>
    <dgm:pt modelId="{26C7F145-98DA-46CC-AA65-F7BB55ED27C1}" type="pres">
      <dgm:prSet presAssocID="{2EA4E6C8-EE53-4952-87A4-B0AB13E8EF2D}" presName="aSpace" presStyleCnt="0"/>
      <dgm:spPr/>
    </dgm:pt>
    <dgm:pt modelId="{1E0B30B1-E0BC-45F7-8108-6881A346769D}" type="pres">
      <dgm:prSet presAssocID="{1E146287-2942-41B1-8F6A-216B69CBDF91}" presName="aNode" presStyleLbl="fgAcc1" presStyleIdx="1" presStyleCnt="4" custScaleY="160080" custLinFactY="12189" custLinFactNeighborX="-905" custLinFactNeighborY="100000">
        <dgm:presLayoutVars>
          <dgm:bulletEnabled val="1"/>
        </dgm:presLayoutVars>
      </dgm:prSet>
      <dgm:spPr/>
      <dgm:t>
        <a:bodyPr/>
        <a:lstStyle/>
        <a:p>
          <a:endParaRPr lang="ru-RU"/>
        </a:p>
      </dgm:t>
    </dgm:pt>
    <dgm:pt modelId="{94D31B7E-8655-482F-9A92-98B136C32204}" type="pres">
      <dgm:prSet presAssocID="{1E146287-2942-41B1-8F6A-216B69CBDF91}" presName="aSpace" presStyleCnt="0"/>
      <dgm:spPr/>
    </dgm:pt>
    <dgm:pt modelId="{A149C3F3-1763-45C4-8E0E-BB6360BE74A5}" type="pres">
      <dgm:prSet presAssocID="{D7400F67-090D-43FB-B015-E5EFC9305234}" presName="aNode" presStyleLbl="fgAcc1" presStyleIdx="2" presStyleCnt="4" custScaleY="200240" custLinFactY="52823" custLinFactNeighborX="-905" custLinFactNeighborY="100000">
        <dgm:presLayoutVars>
          <dgm:bulletEnabled val="1"/>
        </dgm:presLayoutVars>
      </dgm:prSet>
      <dgm:spPr/>
      <dgm:t>
        <a:bodyPr/>
        <a:lstStyle/>
        <a:p>
          <a:endParaRPr lang="ru-RU"/>
        </a:p>
      </dgm:t>
    </dgm:pt>
    <dgm:pt modelId="{8FFF1713-56F7-4D4B-8546-D389C8FAD96A}" type="pres">
      <dgm:prSet presAssocID="{D7400F67-090D-43FB-B015-E5EFC9305234}" presName="aSpace" presStyleCnt="0"/>
      <dgm:spPr/>
    </dgm:pt>
    <dgm:pt modelId="{5551216A-D1CE-43C6-9182-622C9B713BB7}" type="pres">
      <dgm:prSet presAssocID="{EB77F1F6-E752-444C-972B-63DDBA342259}" presName="aNode" presStyleLbl="fgAcc1" presStyleIdx="3" presStyleCnt="4" custScaleY="167751" custLinFactY="61154" custLinFactNeighborX="-905" custLinFactNeighborY="100000">
        <dgm:presLayoutVars>
          <dgm:bulletEnabled val="1"/>
        </dgm:presLayoutVars>
      </dgm:prSet>
      <dgm:spPr/>
      <dgm:t>
        <a:bodyPr/>
        <a:lstStyle/>
        <a:p>
          <a:endParaRPr lang="ru-RU"/>
        </a:p>
      </dgm:t>
    </dgm:pt>
    <dgm:pt modelId="{103C0EB6-1D15-432F-B672-09BD76732C63}" type="pres">
      <dgm:prSet presAssocID="{EB77F1F6-E752-444C-972B-63DDBA342259}" presName="aSpace" presStyleCnt="0"/>
      <dgm:spPr/>
    </dgm:pt>
  </dgm:ptLst>
  <dgm:cxnLst>
    <dgm:cxn modelId="{F57F35CA-2FFF-4C39-B183-3CBF00F1E723}" type="presOf" srcId="{D7400F67-090D-43FB-B015-E5EFC9305234}" destId="{A149C3F3-1763-45C4-8E0E-BB6360BE74A5}" srcOrd="0" destOrd="0" presId="urn:microsoft.com/office/officeart/2005/8/layout/pyramid2"/>
    <dgm:cxn modelId="{5604EFEE-D8BD-4073-9DD4-AB6B3DA499EA}" srcId="{A3A7B973-20AA-45C4-81BC-CB44D4E7B9D8}" destId="{2EA4E6C8-EE53-4952-87A4-B0AB13E8EF2D}" srcOrd="0" destOrd="0" parTransId="{E9F429C2-9632-4DA2-A6B8-177125338E79}" sibTransId="{33AC6D73-861B-44F2-94B0-7587286945C8}"/>
    <dgm:cxn modelId="{37B69BA3-EC57-42EB-B241-2EAAA2DFDB5D}" srcId="{A3A7B973-20AA-45C4-81BC-CB44D4E7B9D8}" destId="{1E146287-2942-41B1-8F6A-216B69CBDF91}" srcOrd="1" destOrd="0" parTransId="{74B18932-48CA-481F-8C5E-20E003EC8693}" sibTransId="{B931365C-41F5-4F92-8C9A-B9D7612CA469}"/>
    <dgm:cxn modelId="{22E873DC-12AF-4002-B9AD-C5875B0DDC92}" type="presOf" srcId="{2EA4E6C8-EE53-4952-87A4-B0AB13E8EF2D}" destId="{01D0722C-C449-400D-8503-E715BD03ABF0}" srcOrd="0" destOrd="0" presId="urn:microsoft.com/office/officeart/2005/8/layout/pyramid2"/>
    <dgm:cxn modelId="{9848DA91-C04E-4F37-AD1D-BCB0418C18EF}" type="presOf" srcId="{A3A7B973-20AA-45C4-81BC-CB44D4E7B9D8}" destId="{E97EB68C-C5F4-4B47-925E-4571422BB9D5}" srcOrd="0" destOrd="0" presId="urn:microsoft.com/office/officeart/2005/8/layout/pyramid2"/>
    <dgm:cxn modelId="{2E96F697-B766-41A3-828D-A16064D88296}" type="presOf" srcId="{1E146287-2942-41B1-8F6A-216B69CBDF91}" destId="{1E0B30B1-E0BC-45F7-8108-6881A346769D}" srcOrd="0" destOrd="0" presId="urn:microsoft.com/office/officeart/2005/8/layout/pyramid2"/>
    <dgm:cxn modelId="{8C9CFBAD-FDC6-4E43-BD34-22D2180C6BF7}" srcId="{A3A7B973-20AA-45C4-81BC-CB44D4E7B9D8}" destId="{D7400F67-090D-43FB-B015-E5EFC9305234}" srcOrd="2" destOrd="0" parTransId="{5A9AFEC1-CA15-4931-B223-900FEC2E359F}" sibTransId="{931E77AB-3D18-4404-9589-D3253E85EC74}"/>
    <dgm:cxn modelId="{2225AFDB-3B95-412B-88FE-EC12A9328CD5}" type="presOf" srcId="{EB77F1F6-E752-444C-972B-63DDBA342259}" destId="{5551216A-D1CE-43C6-9182-622C9B713BB7}" srcOrd="0" destOrd="0" presId="urn:microsoft.com/office/officeart/2005/8/layout/pyramid2"/>
    <dgm:cxn modelId="{EDD1317B-008D-4CBE-9E2B-B0778D18B8E0}" srcId="{A3A7B973-20AA-45C4-81BC-CB44D4E7B9D8}" destId="{EB77F1F6-E752-444C-972B-63DDBA342259}" srcOrd="3" destOrd="0" parTransId="{D6001CE4-671A-477E-92FF-93C4BC633358}" sibTransId="{FE42BB63-0D19-4A3D-94B6-EB80DB62FED2}"/>
    <dgm:cxn modelId="{E3324D9E-A2D3-45A0-8787-8FCB5A584821}" type="presParOf" srcId="{E97EB68C-C5F4-4B47-925E-4571422BB9D5}" destId="{598116CF-C3A9-4D3E-AA04-B1D3C45B8E9C}" srcOrd="0" destOrd="0" presId="urn:microsoft.com/office/officeart/2005/8/layout/pyramid2"/>
    <dgm:cxn modelId="{ED4E09D4-F329-4E2D-8182-4456442FDD3B}" type="presParOf" srcId="{E97EB68C-C5F4-4B47-925E-4571422BB9D5}" destId="{5AA19CB5-7C34-4DAE-9BCB-E4DB64121426}" srcOrd="1" destOrd="0" presId="urn:microsoft.com/office/officeart/2005/8/layout/pyramid2"/>
    <dgm:cxn modelId="{DFC5F424-EEB3-4AB1-B4F8-224910A37B2F}" type="presParOf" srcId="{5AA19CB5-7C34-4DAE-9BCB-E4DB64121426}" destId="{01D0722C-C449-400D-8503-E715BD03ABF0}" srcOrd="0" destOrd="0" presId="urn:microsoft.com/office/officeart/2005/8/layout/pyramid2"/>
    <dgm:cxn modelId="{28F5F20F-E53A-4F9E-9212-86583F1D5AEA}" type="presParOf" srcId="{5AA19CB5-7C34-4DAE-9BCB-E4DB64121426}" destId="{26C7F145-98DA-46CC-AA65-F7BB55ED27C1}" srcOrd="1" destOrd="0" presId="urn:microsoft.com/office/officeart/2005/8/layout/pyramid2"/>
    <dgm:cxn modelId="{49EC454C-D403-4BB7-8C11-AAA50A01DF8A}" type="presParOf" srcId="{5AA19CB5-7C34-4DAE-9BCB-E4DB64121426}" destId="{1E0B30B1-E0BC-45F7-8108-6881A346769D}" srcOrd="2" destOrd="0" presId="urn:microsoft.com/office/officeart/2005/8/layout/pyramid2"/>
    <dgm:cxn modelId="{6DC59A95-DEDF-42FD-81E0-6B619A960A96}" type="presParOf" srcId="{5AA19CB5-7C34-4DAE-9BCB-E4DB64121426}" destId="{94D31B7E-8655-482F-9A92-98B136C32204}" srcOrd="3" destOrd="0" presId="urn:microsoft.com/office/officeart/2005/8/layout/pyramid2"/>
    <dgm:cxn modelId="{E968C8D4-21E8-480C-B59B-7BAF5C281201}" type="presParOf" srcId="{5AA19CB5-7C34-4DAE-9BCB-E4DB64121426}" destId="{A149C3F3-1763-45C4-8E0E-BB6360BE74A5}" srcOrd="4" destOrd="0" presId="urn:microsoft.com/office/officeart/2005/8/layout/pyramid2"/>
    <dgm:cxn modelId="{61A258FD-EF54-4C11-ABC8-244409315A87}" type="presParOf" srcId="{5AA19CB5-7C34-4DAE-9BCB-E4DB64121426}" destId="{8FFF1713-56F7-4D4B-8546-D389C8FAD96A}" srcOrd="5" destOrd="0" presId="urn:microsoft.com/office/officeart/2005/8/layout/pyramid2"/>
    <dgm:cxn modelId="{D3360B36-DC1A-417C-A1F9-0ED3CAC27388}" type="presParOf" srcId="{5AA19CB5-7C34-4DAE-9BCB-E4DB64121426}" destId="{5551216A-D1CE-43C6-9182-622C9B713BB7}" srcOrd="6" destOrd="0" presId="urn:microsoft.com/office/officeart/2005/8/layout/pyramid2"/>
    <dgm:cxn modelId="{B1DEB809-6305-4A63-A683-CD07474270A5}" type="presParOf" srcId="{5AA19CB5-7C34-4DAE-9BCB-E4DB64121426}" destId="{103C0EB6-1D15-432F-B672-09BD76732C63}" srcOrd="7" destOrd="0" presId="urn:microsoft.com/office/officeart/2005/8/layout/pyramid2"/>
  </dgm:cxnLst>
  <dgm:bg/>
  <dgm:whole/>
</dgm:dataModel>
</file>

<file path=ppt/diagrams/data4.xml><?xml version="1.0" encoding="utf-8"?>
<dgm:dataModel xmlns:dgm="http://schemas.openxmlformats.org/drawingml/2006/diagram" xmlns:a="http://schemas.openxmlformats.org/drawingml/2006/main">
  <dgm:ptLst>
    <dgm:pt modelId="{8C951B84-2A0A-4CB7-9698-F63F2AC1ACF1}" type="doc">
      <dgm:prSet loTypeId="urn:microsoft.com/office/officeart/2005/8/layout/process1" loCatId="process" qsTypeId="urn:microsoft.com/office/officeart/2005/8/quickstyle/simple1" qsCatId="simple" csTypeId="urn:microsoft.com/office/officeart/2005/8/colors/colorful1" csCatId="colorful" phldr="1"/>
      <dgm:spPr/>
    </dgm:pt>
    <dgm:pt modelId="{9EB842D2-C720-41DB-8940-6E1D10875C69}">
      <dgm:prSet phldrT="[Текст]" custT="1"/>
      <dgm:spPr/>
      <dgm:t>
        <a:bodyPr/>
        <a:lstStyle/>
        <a:p>
          <a:r>
            <a:rPr lang="ru-RU" sz="1600" b="1" dirty="0" smtClean="0">
              <a:solidFill>
                <a:schemeClr val="tx1"/>
              </a:solidFill>
              <a:latin typeface="Times New Roman" pitchFamily="18" charset="0"/>
              <a:cs typeface="Times New Roman" pitchFamily="18" charset="0"/>
            </a:rPr>
            <a:t>Стимулирование речевого подражания в виде эмоционально-аффективных восклицаний</a:t>
          </a:r>
          <a:endParaRPr lang="ru-RU" sz="1600" b="1" dirty="0">
            <a:solidFill>
              <a:schemeClr val="tx1"/>
            </a:solidFill>
            <a:latin typeface="Times New Roman" pitchFamily="18" charset="0"/>
            <a:cs typeface="Times New Roman" pitchFamily="18" charset="0"/>
          </a:endParaRPr>
        </a:p>
      </dgm:t>
    </dgm:pt>
    <dgm:pt modelId="{A5354A67-693E-4D88-89C7-6EEB62CC962B}" type="parTrans" cxnId="{0C36C39B-7958-4AE6-B5B8-F3F052637F42}">
      <dgm:prSet/>
      <dgm:spPr/>
      <dgm:t>
        <a:bodyPr/>
        <a:lstStyle/>
        <a:p>
          <a:endParaRPr lang="ru-RU"/>
        </a:p>
      </dgm:t>
    </dgm:pt>
    <dgm:pt modelId="{CE103A60-1CE3-4DF3-B6FD-A62F6FF2D45D}" type="sibTrans" cxnId="{0C36C39B-7958-4AE6-B5B8-F3F052637F42}">
      <dgm:prSet/>
      <dgm:spPr/>
      <dgm:t>
        <a:bodyPr/>
        <a:lstStyle/>
        <a:p>
          <a:endParaRPr lang="ru-RU"/>
        </a:p>
      </dgm:t>
    </dgm:pt>
    <dgm:pt modelId="{2D37BEC7-B91C-4EC7-BFC8-3B45866FEBC8}">
      <dgm:prSet phldrT="[Текст]"/>
      <dgm:spPr/>
      <dgm:t>
        <a:bodyPr/>
        <a:lstStyle/>
        <a:p>
          <a:r>
            <a:rPr lang="ru-RU" b="1" dirty="0" smtClean="0">
              <a:solidFill>
                <a:schemeClr val="tx1"/>
              </a:solidFill>
              <a:latin typeface="Times New Roman" pitchFamily="18" charset="0"/>
              <a:cs typeface="Times New Roman" pitchFamily="18" charset="0"/>
            </a:rPr>
            <a:t>Вызывание речевых звуков в процессе игровой ситуации</a:t>
          </a:r>
          <a:endParaRPr lang="ru-RU" b="1" dirty="0">
            <a:solidFill>
              <a:schemeClr val="tx1"/>
            </a:solidFill>
            <a:latin typeface="Times New Roman" pitchFamily="18" charset="0"/>
            <a:cs typeface="Times New Roman" pitchFamily="18" charset="0"/>
          </a:endParaRPr>
        </a:p>
      </dgm:t>
    </dgm:pt>
    <dgm:pt modelId="{AC5136EE-8D3E-4559-AF0A-16BF023A1AC4}" type="parTrans" cxnId="{A0625626-12C3-48DE-B5DF-A668248716FD}">
      <dgm:prSet/>
      <dgm:spPr/>
      <dgm:t>
        <a:bodyPr/>
        <a:lstStyle/>
        <a:p>
          <a:endParaRPr lang="ru-RU"/>
        </a:p>
      </dgm:t>
    </dgm:pt>
    <dgm:pt modelId="{27CEDA54-4045-48B5-8F03-F1474267F0AC}" type="sibTrans" cxnId="{A0625626-12C3-48DE-B5DF-A668248716FD}">
      <dgm:prSet/>
      <dgm:spPr/>
      <dgm:t>
        <a:bodyPr/>
        <a:lstStyle/>
        <a:p>
          <a:endParaRPr lang="ru-RU"/>
        </a:p>
      </dgm:t>
    </dgm:pt>
    <dgm:pt modelId="{48ED304B-CD69-4130-ABAF-CBB3023873AF}">
      <dgm:prSet phldrT="[Текст]"/>
      <dgm:spPr/>
      <dgm:t>
        <a:bodyPr/>
        <a:lstStyle/>
        <a:p>
          <a:r>
            <a:rPr lang="ru-RU" b="1" dirty="0" smtClean="0">
              <a:solidFill>
                <a:schemeClr val="tx1"/>
              </a:solidFill>
              <a:latin typeface="Times New Roman" pitchFamily="18" charset="0"/>
              <a:cs typeface="Times New Roman" pitchFamily="18" charset="0"/>
            </a:rPr>
            <a:t>Вызывание речевых реакций в любой форме с помощью ритмических видов деятельности</a:t>
          </a:r>
          <a:endParaRPr lang="ru-RU" b="1" dirty="0">
            <a:solidFill>
              <a:schemeClr val="tx1"/>
            </a:solidFill>
            <a:latin typeface="Times New Roman" pitchFamily="18" charset="0"/>
            <a:cs typeface="Times New Roman" pitchFamily="18" charset="0"/>
          </a:endParaRPr>
        </a:p>
      </dgm:t>
    </dgm:pt>
    <dgm:pt modelId="{B193AE47-0905-4765-BF0A-E9E350DC4D01}" type="parTrans" cxnId="{90549657-508D-4949-AC71-6EEF3A05C892}">
      <dgm:prSet/>
      <dgm:spPr/>
      <dgm:t>
        <a:bodyPr/>
        <a:lstStyle/>
        <a:p>
          <a:endParaRPr lang="ru-RU"/>
        </a:p>
      </dgm:t>
    </dgm:pt>
    <dgm:pt modelId="{D31B0011-B274-43D4-BD3D-E0077D8A797D}" type="sibTrans" cxnId="{90549657-508D-4949-AC71-6EEF3A05C892}">
      <dgm:prSet/>
      <dgm:spPr/>
      <dgm:t>
        <a:bodyPr/>
        <a:lstStyle/>
        <a:p>
          <a:endParaRPr lang="ru-RU"/>
        </a:p>
      </dgm:t>
    </dgm:pt>
    <dgm:pt modelId="{D3979181-18AB-4D4B-BDFC-7BEE6CE93108}">
      <dgm:prSet/>
      <dgm:spPr/>
      <dgm:t>
        <a:bodyPr/>
        <a:lstStyle/>
        <a:p>
          <a:r>
            <a:rPr lang="ru-RU" b="1" dirty="0" smtClean="0">
              <a:solidFill>
                <a:schemeClr val="tx1"/>
              </a:solidFill>
              <a:latin typeface="Times New Roman" pitchFamily="18" charset="0"/>
              <a:cs typeface="Times New Roman" pitchFamily="18" charset="0"/>
            </a:rPr>
            <a:t>Стимулирование повторять слова (кусочки слов) за взрослым при чтении коротких детских стихов</a:t>
          </a:r>
          <a:endParaRPr lang="ru-RU" b="1" dirty="0">
            <a:solidFill>
              <a:schemeClr val="tx1"/>
            </a:solidFill>
            <a:latin typeface="Times New Roman" pitchFamily="18" charset="0"/>
            <a:cs typeface="Times New Roman" pitchFamily="18" charset="0"/>
          </a:endParaRPr>
        </a:p>
      </dgm:t>
    </dgm:pt>
    <dgm:pt modelId="{BE5C978F-2305-4428-9362-035AA368CAF0}" type="parTrans" cxnId="{FE55C311-82BF-4F74-B8D8-0342E7B48F4F}">
      <dgm:prSet/>
      <dgm:spPr/>
      <dgm:t>
        <a:bodyPr/>
        <a:lstStyle/>
        <a:p>
          <a:endParaRPr lang="ru-RU"/>
        </a:p>
      </dgm:t>
    </dgm:pt>
    <dgm:pt modelId="{6D76FBBA-073A-4771-AC45-5866406A2481}" type="sibTrans" cxnId="{FE55C311-82BF-4F74-B8D8-0342E7B48F4F}">
      <dgm:prSet/>
      <dgm:spPr/>
      <dgm:t>
        <a:bodyPr/>
        <a:lstStyle/>
        <a:p>
          <a:endParaRPr lang="ru-RU"/>
        </a:p>
      </dgm:t>
    </dgm:pt>
    <dgm:pt modelId="{4DA583D3-DD69-4213-A62F-DFEA1E2639B3}" type="pres">
      <dgm:prSet presAssocID="{8C951B84-2A0A-4CB7-9698-F63F2AC1ACF1}" presName="Name0" presStyleCnt="0">
        <dgm:presLayoutVars>
          <dgm:dir/>
          <dgm:resizeHandles val="exact"/>
        </dgm:presLayoutVars>
      </dgm:prSet>
      <dgm:spPr/>
    </dgm:pt>
    <dgm:pt modelId="{A9AF355B-B086-429A-BB70-FED74E168EE8}" type="pres">
      <dgm:prSet presAssocID="{9EB842D2-C720-41DB-8940-6E1D10875C69}" presName="node" presStyleLbl="node1" presStyleIdx="0" presStyleCnt="4">
        <dgm:presLayoutVars>
          <dgm:bulletEnabled val="1"/>
        </dgm:presLayoutVars>
      </dgm:prSet>
      <dgm:spPr/>
      <dgm:t>
        <a:bodyPr/>
        <a:lstStyle/>
        <a:p>
          <a:endParaRPr lang="ru-RU"/>
        </a:p>
      </dgm:t>
    </dgm:pt>
    <dgm:pt modelId="{EE44C214-1A8A-44D8-93B0-AE3734E0DF51}" type="pres">
      <dgm:prSet presAssocID="{CE103A60-1CE3-4DF3-B6FD-A62F6FF2D45D}" presName="sibTrans" presStyleLbl="sibTrans2D1" presStyleIdx="0" presStyleCnt="3"/>
      <dgm:spPr/>
      <dgm:t>
        <a:bodyPr/>
        <a:lstStyle/>
        <a:p>
          <a:endParaRPr lang="ru-RU"/>
        </a:p>
      </dgm:t>
    </dgm:pt>
    <dgm:pt modelId="{709ADA34-AA81-493D-9B18-517A80DF2B13}" type="pres">
      <dgm:prSet presAssocID="{CE103A60-1CE3-4DF3-B6FD-A62F6FF2D45D}" presName="connectorText" presStyleLbl="sibTrans2D1" presStyleIdx="0" presStyleCnt="3"/>
      <dgm:spPr/>
      <dgm:t>
        <a:bodyPr/>
        <a:lstStyle/>
        <a:p>
          <a:endParaRPr lang="ru-RU"/>
        </a:p>
      </dgm:t>
    </dgm:pt>
    <dgm:pt modelId="{57B999B5-D79A-41D2-9ADC-467A238F5DD9}" type="pres">
      <dgm:prSet presAssocID="{2D37BEC7-B91C-4EC7-BFC8-3B45866FEBC8}" presName="node" presStyleLbl="node1" presStyleIdx="1" presStyleCnt="4">
        <dgm:presLayoutVars>
          <dgm:bulletEnabled val="1"/>
        </dgm:presLayoutVars>
      </dgm:prSet>
      <dgm:spPr/>
      <dgm:t>
        <a:bodyPr/>
        <a:lstStyle/>
        <a:p>
          <a:endParaRPr lang="ru-RU"/>
        </a:p>
      </dgm:t>
    </dgm:pt>
    <dgm:pt modelId="{9EEC6C04-26DF-4509-AE35-749F31F02DF4}" type="pres">
      <dgm:prSet presAssocID="{27CEDA54-4045-48B5-8F03-F1474267F0AC}" presName="sibTrans" presStyleLbl="sibTrans2D1" presStyleIdx="1" presStyleCnt="3"/>
      <dgm:spPr/>
      <dgm:t>
        <a:bodyPr/>
        <a:lstStyle/>
        <a:p>
          <a:endParaRPr lang="ru-RU"/>
        </a:p>
      </dgm:t>
    </dgm:pt>
    <dgm:pt modelId="{0BC5C775-CD01-4188-8992-46EF52BACD86}" type="pres">
      <dgm:prSet presAssocID="{27CEDA54-4045-48B5-8F03-F1474267F0AC}" presName="connectorText" presStyleLbl="sibTrans2D1" presStyleIdx="1" presStyleCnt="3"/>
      <dgm:spPr/>
      <dgm:t>
        <a:bodyPr/>
        <a:lstStyle/>
        <a:p>
          <a:endParaRPr lang="ru-RU"/>
        </a:p>
      </dgm:t>
    </dgm:pt>
    <dgm:pt modelId="{C570A193-267A-499D-8E85-B97B09611EF8}" type="pres">
      <dgm:prSet presAssocID="{48ED304B-CD69-4130-ABAF-CBB3023873AF}" presName="node" presStyleLbl="node1" presStyleIdx="2" presStyleCnt="4">
        <dgm:presLayoutVars>
          <dgm:bulletEnabled val="1"/>
        </dgm:presLayoutVars>
      </dgm:prSet>
      <dgm:spPr/>
      <dgm:t>
        <a:bodyPr/>
        <a:lstStyle/>
        <a:p>
          <a:endParaRPr lang="ru-RU"/>
        </a:p>
      </dgm:t>
    </dgm:pt>
    <dgm:pt modelId="{4BD4721B-95A2-4C08-AFE7-0086823ECF72}" type="pres">
      <dgm:prSet presAssocID="{D31B0011-B274-43D4-BD3D-E0077D8A797D}" presName="sibTrans" presStyleLbl="sibTrans2D1" presStyleIdx="2" presStyleCnt="3"/>
      <dgm:spPr/>
      <dgm:t>
        <a:bodyPr/>
        <a:lstStyle/>
        <a:p>
          <a:endParaRPr lang="ru-RU"/>
        </a:p>
      </dgm:t>
    </dgm:pt>
    <dgm:pt modelId="{C273386D-F4DE-41E4-85DC-459EDD5CAA16}" type="pres">
      <dgm:prSet presAssocID="{D31B0011-B274-43D4-BD3D-E0077D8A797D}" presName="connectorText" presStyleLbl="sibTrans2D1" presStyleIdx="2" presStyleCnt="3"/>
      <dgm:spPr/>
      <dgm:t>
        <a:bodyPr/>
        <a:lstStyle/>
        <a:p>
          <a:endParaRPr lang="ru-RU"/>
        </a:p>
      </dgm:t>
    </dgm:pt>
    <dgm:pt modelId="{22C123B7-E5DD-4847-B60F-62D7C993BB9F}" type="pres">
      <dgm:prSet presAssocID="{D3979181-18AB-4D4B-BDFC-7BEE6CE93108}" presName="node" presStyleLbl="node1" presStyleIdx="3" presStyleCnt="4">
        <dgm:presLayoutVars>
          <dgm:bulletEnabled val="1"/>
        </dgm:presLayoutVars>
      </dgm:prSet>
      <dgm:spPr/>
      <dgm:t>
        <a:bodyPr/>
        <a:lstStyle/>
        <a:p>
          <a:endParaRPr lang="ru-RU"/>
        </a:p>
      </dgm:t>
    </dgm:pt>
  </dgm:ptLst>
  <dgm:cxnLst>
    <dgm:cxn modelId="{A0625626-12C3-48DE-B5DF-A668248716FD}" srcId="{8C951B84-2A0A-4CB7-9698-F63F2AC1ACF1}" destId="{2D37BEC7-B91C-4EC7-BFC8-3B45866FEBC8}" srcOrd="1" destOrd="0" parTransId="{AC5136EE-8D3E-4559-AF0A-16BF023A1AC4}" sibTransId="{27CEDA54-4045-48B5-8F03-F1474267F0AC}"/>
    <dgm:cxn modelId="{3758C5F1-4F38-4AD2-9908-629F48B8BE68}" type="presOf" srcId="{D3979181-18AB-4D4B-BDFC-7BEE6CE93108}" destId="{22C123B7-E5DD-4847-B60F-62D7C993BB9F}" srcOrd="0" destOrd="0" presId="urn:microsoft.com/office/officeart/2005/8/layout/process1"/>
    <dgm:cxn modelId="{90549657-508D-4949-AC71-6EEF3A05C892}" srcId="{8C951B84-2A0A-4CB7-9698-F63F2AC1ACF1}" destId="{48ED304B-CD69-4130-ABAF-CBB3023873AF}" srcOrd="2" destOrd="0" parTransId="{B193AE47-0905-4765-BF0A-E9E350DC4D01}" sibTransId="{D31B0011-B274-43D4-BD3D-E0077D8A797D}"/>
    <dgm:cxn modelId="{808D5FAC-B469-4FEA-8063-7A92148CAFD4}" type="presOf" srcId="{CE103A60-1CE3-4DF3-B6FD-A62F6FF2D45D}" destId="{EE44C214-1A8A-44D8-93B0-AE3734E0DF51}" srcOrd="0" destOrd="0" presId="urn:microsoft.com/office/officeart/2005/8/layout/process1"/>
    <dgm:cxn modelId="{FE059797-5721-465F-814A-3BB2C5425894}" type="presOf" srcId="{D31B0011-B274-43D4-BD3D-E0077D8A797D}" destId="{C273386D-F4DE-41E4-85DC-459EDD5CAA16}" srcOrd="1" destOrd="0" presId="urn:microsoft.com/office/officeart/2005/8/layout/process1"/>
    <dgm:cxn modelId="{0C36C39B-7958-4AE6-B5B8-F3F052637F42}" srcId="{8C951B84-2A0A-4CB7-9698-F63F2AC1ACF1}" destId="{9EB842D2-C720-41DB-8940-6E1D10875C69}" srcOrd="0" destOrd="0" parTransId="{A5354A67-693E-4D88-89C7-6EEB62CC962B}" sibTransId="{CE103A60-1CE3-4DF3-B6FD-A62F6FF2D45D}"/>
    <dgm:cxn modelId="{E4E11D5B-D638-4338-A6F3-AF8A1E9F6D7D}" type="presOf" srcId="{27CEDA54-4045-48B5-8F03-F1474267F0AC}" destId="{9EEC6C04-26DF-4509-AE35-749F31F02DF4}" srcOrd="0" destOrd="0" presId="urn:microsoft.com/office/officeart/2005/8/layout/process1"/>
    <dgm:cxn modelId="{FB7EF708-D8DA-4760-AB4C-C8D65FD6AF62}" type="presOf" srcId="{9EB842D2-C720-41DB-8940-6E1D10875C69}" destId="{A9AF355B-B086-429A-BB70-FED74E168EE8}" srcOrd="0" destOrd="0" presId="urn:microsoft.com/office/officeart/2005/8/layout/process1"/>
    <dgm:cxn modelId="{9D5B57D7-C99C-41C4-9D92-4C808A09AE7D}" type="presOf" srcId="{8C951B84-2A0A-4CB7-9698-F63F2AC1ACF1}" destId="{4DA583D3-DD69-4213-A62F-DFEA1E2639B3}" srcOrd="0" destOrd="0" presId="urn:microsoft.com/office/officeart/2005/8/layout/process1"/>
    <dgm:cxn modelId="{FE55C311-82BF-4F74-B8D8-0342E7B48F4F}" srcId="{8C951B84-2A0A-4CB7-9698-F63F2AC1ACF1}" destId="{D3979181-18AB-4D4B-BDFC-7BEE6CE93108}" srcOrd="3" destOrd="0" parTransId="{BE5C978F-2305-4428-9362-035AA368CAF0}" sibTransId="{6D76FBBA-073A-4771-AC45-5866406A2481}"/>
    <dgm:cxn modelId="{996379C4-F1B9-46B5-8389-EA76F16D52ED}" type="presOf" srcId="{27CEDA54-4045-48B5-8F03-F1474267F0AC}" destId="{0BC5C775-CD01-4188-8992-46EF52BACD86}" srcOrd="1" destOrd="0" presId="urn:microsoft.com/office/officeart/2005/8/layout/process1"/>
    <dgm:cxn modelId="{28B06D84-D8F4-4FCC-A44D-869184D97BAF}" type="presOf" srcId="{2D37BEC7-B91C-4EC7-BFC8-3B45866FEBC8}" destId="{57B999B5-D79A-41D2-9ADC-467A238F5DD9}" srcOrd="0" destOrd="0" presId="urn:microsoft.com/office/officeart/2005/8/layout/process1"/>
    <dgm:cxn modelId="{885C82EC-4409-4642-BC7C-A9D2361E3641}" type="presOf" srcId="{CE103A60-1CE3-4DF3-B6FD-A62F6FF2D45D}" destId="{709ADA34-AA81-493D-9B18-517A80DF2B13}" srcOrd="1" destOrd="0" presId="urn:microsoft.com/office/officeart/2005/8/layout/process1"/>
    <dgm:cxn modelId="{191DDA9B-220D-4E06-8B89-4AFF63D68ED8}" type="presOf" srcId="{48ED304B-CD69-4130-ABAF-CBB3023873AF}" destId="{C570A193-267A-499D-8E85-B97B09611EF8}" srcOrd="0" destOrd="0" presId="urn:microsoft.com/office/officeart/2005/8/layout/process1"/>
    <dgm:cxn modelId="{7B930240-3CF5-4A1A-9476-86971B0DFF23}" type="presOf" srcId="{D31B0011-B274-43D4-BD3D-E0077D8A797D}" destId="{4BD4721B-95A2-4C08-AFE7-0086823ECF72}" srcOrd="0" destOrd="0" presId="urn:microsoft.com/office/officeart/2005/8/layout/process1"/>
    <dgm:cxn modelId="{7B3EE97A-8EC6-4F32-BB69-EFD81C09994B}" type="presParOf" srcId="{4DA583D3-DD69-4213-A62F-DFEA1E2639B3}" destId="{A9AF355B-B086-429A-BB70-FED74E168EE8}" srcOrd="0" destOrd="0" presId="urn:microsoft.com/office/officeart/2005/8/layout/process1"/>
    <dgm:cxn modelId="{A94EA77F-351D-4A49-8D8D-A835F7093253}" type="presParOf" srcId="{4DA583D3-DD69-4213-A62F-DFEA1E2639B3}" destId="{EE44C214-1A8A-44D8-93B0-AE3734E0DF51}" srcOrd="1" destOrd="0" presId="urn:microsoft.com/office/officeart/2005/8/layout/process1"/>
    <dgm:cxn modelId="{630808BC-36C0-4A66-A66B-EF01E21F246A}" type="presParOf" srcId="{EE44C214-1A8A-44D8-93B0-AE3734E0DF51}" destId="{709ADA34-AA81-493D-9B18-517A80DF2B13}" srcOrd="0" destOrd="0" presId="urn:microsoft.com/office/officeart/2005/8/layout/process1"/>
    <dgm:cxn modelId="{02D1045A-181F-4B26-AA8C-652B2B574C8E}" type="presParOf" srcId="{4DA583D3-DD69-4213-A62F-DFEA1E2639B3}" destId="{57B999B5-D79A-41D2-9ADC-467A238F5DD9}" srcOrd="2" destOrd="0" presId="urn:microsoft.com/office/officeart/2005/8/layout/process1"/>
    <dgm:cxn modelId="{D64ACEE6-439E-4A4C-9D6E-4C0AD5A82E8F}" type="presParOf" srcId="{4DA583D3-DD69-4213-A62F-DFEA1E2639B3}" destId="{9EEC6C04-26DF-4509-AE35-749F31F02DF4}" srcOrd="3" destOrd="0" presId="urn:microsoft.com/office/officeart/2005/8/layout/process1"/>
    <dgm:cxn modelId="{1A86791F-0024-454F-85D9-827849249D4D}" type="presParOf" srcId="{9EEC6C04-26DF-4509-AE35-749F31F02DF4}" destId="{0BC5C775-CD01-4188-8992-46EF52BACD86}" srcOrd="0" destOrd="0" presId="urn:microsoft.com/office/officeart/2005/8/layout/process1"/>
    <dgm:cxn modelId="{B911C82A-38AA-437C-8EA9-723AB664D814}" type="presParOf" srcId="{4DA583D3-DD69-4213-A62F-DFEA1E2639B3}" destId="{C570A193-267A-499D-8E85-B97B09611EF8}" srcOrd="4" destOrd="0" presId="urn:microsoft.com/office/officeart/2005/8/layout/process1"/>
    <dgm:cxn modelId="{D2B37101-4D24-4983-BF45-E76656580166}" type="presParOf" srcId="{4DA583D3-DD69-4213-A62F-DFEA1E2639B3}" destId="{4BD4721B-95A2-4C08-AFE7-0086823ECF72}" srcOrd="5" destOrd="0" presId="urn:microsoft.com/office/officeart/2005/8/layout/process1"/>
    <dgm:cxn modelId="{91344F69-79D4-487A-9E2E-F77185D07D67}" type="presParOf" srcId="{4BD4721B-95A2-4C08-AFE7-0086823ECF72}" destId="{C273386D-F4DE-41E4-85DC-459EDD5CAA16}" srcOrd="0" destOrd="0" presId="urn:microsoft.com/office/officeart/2005/8/layout/process1"/>
    <dgm:cxn modelId="{5B0EEDDC-67CC-4580-9C15-9E62A400B569}" type="presParOf" srcId="{4DA583D3-DD69-4213-A62F-DFEA1E2639B3}" destId="{22C123B7-E5DD-4847-B60F-62D7C993BB9F}" srcOrd="6" destOrd="0" presId="urn:microsoft.com/office/officeart/2005/8/layout/process1"/>
  </dgm:cxnLst>
  <dgm:bg/>
  <dgm:whole/>
</dgm:dataModel>
</file>

<file path=ppt/diagrams/data5.xml><?xml version="1.0" encoding="utf-8"?>
<dgm:dataModel xmlns:dgm="http://schemas.openxmlformats.org/drawingml/2006/diagram" xmlns:a="http://schemas.openxmlformats.org/drawingml/2006/main">
  <dgm:ptLst>
    <dgm:pt modelId="{8C951B84-2A0A-4CB7-9698-F63F2AC1ACF1}" type="doc">
      <dgm:prSet loTypeId="urn:microsoft.com/office/officeart/2005/8/layout/process1" loCatId="process" qsTypeId="urn:microsoft.com/office/officeart/2005/8/quickstyle/simple1" qsCatId="simple" csTypeId="urn:microsoft.com/office/officeart/2005/8/colors/colorful5" csCatId="colorful" phldr="1"/>
      <dgm:spPr/>
    </dgm:pt>
    <dgm:pt modelId="{9EB842D2-C720-41DB-8940-6E1D10875C69}">
      <dgm:prSet phldrT="[Текст]" custT="1"/>
      <dgm:spPr/>
      <dgm:t>
        <a:bodyPr/>
        <a:lstStyle/>
        <a:p>
          <a:r>
            <a:rPr lang="ru-RU" sz="1600" b="1" dirty="0" smtClean="0">
              <a:solidFill>
                <a:schemeClr val="tx1"/>
              </a:solidFill>
              <a:latin typeface="Times New Roman" pitchFamily="18" charset="0"/>
              <a:cs typeface="Times New Roman" pitchFamily="18" charset="0"/>
            </a:rPr>
            <a:t>Вызывание речевого подражания при чтении хорошо знакомых сказок</a:t>
          </a:r>
          <a:endParaRPr lang="ru-RU" sz="1600" b="1" dirty="0">
            <a:solidFill>
              <a:schemeClr val="tx1"/>
            </a:solidFill>
            <a:latin typeface="Times New Roman" pitchFamily="18" charset="0"/>
            <a:cs typeface="Times New Roman" pitchFamily="18" charset="0"/>
          </a:endParaRPr>
        </a:p>
      </dgm:t>
    </dgm:pt>
    <dgm:pt modelId="{A5354A67-693E-4D88-89C7-6EEB62CC962B}" type="parTrans" cxnId="{0C36C39B-7958-4AE6-B5B8-F3F052637F42}">
      <dgm:prSet/>
      <dgm:spPr/>
      <dgm:t>
        <a:bodyPr/>
        <a:lstStyle/>
        <a:p>
          <a:endParaRPr lang="ru-RU"/>
        </a:p>
      </dgm:t>
    </dgm:pt>
    <dgm:pt modelId="{CE103A60-1CE3-4DF3-B6FD-A62F6FF2D45D}" type="sibTrans" cxnId="{0C36C39B-7958-4AE6-B5B8-F3F052637F42}">
      <dgm:prSet/>
      <dgm:spPr/>
      <dgm:t>
        <a:bodyPr/>
        <a:lstStyle/>
        <a:p>
          <a:endParaRPr lang="ru-RU"/>
        </a:p>
      </dgm:t>
    </dgm:pt>
    <dgm:pt modelId="{2D37BEC7-B91C-4EC7-BFC8-3B45866FEBC8}">
      <dgm:prSet phldrT="[Текст]" custT="1"/>
      <dgm:spPr/>
      <dgm:t>
        <a:bodyPr/>
        <a:lstStyle/>
        <a:p>
          <a:r>
            <a:rPr lang="ru-RU" sz="1400" b="1" dirty="0" smtClean="0">
              <a:solidFill>
                <a:schemeClr val="tx1"/>
              </a:solidFill>
              <a:latin typeface="Times New Roman" pitchFamily="18" charset="0"/>
              <a:cs typeface="Times New Roman" pitchFamily="18" charset="0"/>
            </a:rPr>
            <a:t>Стимулирование речевой активности на материале звукоподражаний в процессе игровых действий</a:t>
          </a:r>
          <a:endParaRPr lang="ru-RU" sz="1400" b="1" dirty="0">
            <a:solidFill>
              <a:schemeClr val="tx1"/>
            </a:solidFill>
            <a:latin typeface="Times New Roman" pitchFamily="18" charset="0"/>
            <a:cs typeface="Times New Roman" pitchFamily="18" charset="0"/>
          </a:endParaRPr>
        </a:p>
      </dgm:t>
    </dgm:pt>
    <dgm:pt modelId="{AC5136EE-8D3E-4559-AF0A-16BF023A1AC4}" type="parTrans" cxnId="{A0625626-12C3-48DE-B5DF-A668248716FD}">
      <dgm:prSet/>
      <dgm:spPr/>
      <dgm:t>
        <a:bodyPr/>
        <a:lstStyle/>
        <a:p>
          <a:endParaRPr lang="ru-RU"/>
        </a:p>
      </dgm:t>
    </dgm:pt>
    <dgm:pt modelId="{27CEDA54-4045-48B5-8F03-F1474267F0AC}" type="sibTrans" cxnId="{A0625626-12C3-48DE-B5DF-A668248716FD}">
      <dgm:prSet/>
      <dgm:spPr/>
      <dgm:t>
        <a:bodyPr/>
        <a:lstStyle/>
        <a:p>
          <a:endParaRPr lang="ru-RU"/>
        </a:p>
      </dgm:t>
    </dgm:pt>
    <dgm:pt modelId="{48ED304B-CD69-4130-ABAF-CBB3023873AF}">
      <dgm:prSet phldrT="[Текст]" custT="1"/>
      <dgm:spPr/>
      <dgm:t>
        <a:bodyPr/>
        <a:lstStyle/>
        <a:p>
          <a:r>
            <a:rPr lang="ru-RU" sz="1400" b="1" dirty="0" smtClean="0">
              <a:solidFill>
                <a:schemeClr val="tx1"/>
              </a:solidFill>
              <a:latin typeface="Times New Roman" pitchFamily="18" charset="0"/>
              <a:cs typeface="Times New Roman" pitchFamily="18" charset="0"/>
            </a:rPr>
            <a:t>Стимулирование речевой активности в процессе совместной сюжетной игры</a:t>
          </a:r>
          <a:endParaRPr lang="ru-RU" sz="1400" b="1" dirty="0">
            <a:solidFill>
              <a:schemeClr val="tx1"/>
            </a:solidFill>
            <a:latin typeface="Times New Roman" pitchFamily="18" charset="0"/>
            <a:cs typeface="Times New Roman" pitchFamily="18" charset="0"/>
          </a:endParaRPr>
        </a:p>
      </dgm:t>
    </dgm:pt>
    <dgm:pt modelId="{B193AE47-0905-4765-BF0A-E9E350DC4D01}" type="parTrans" cxnId="{90549657-508D-4949-AC71-6EEF3A05C892}">
      <dgm:prSet/>
      <dgm:spPr/>
      <dgm:t>
        <a:bodyPr/>
        <a:lstStyle/>
        <a:p>
          <a:endParaRPr lang="ru-RU"/>
        </a:p>
      </dgm:t>
    </dgm:pt>
    <dgm:pt modelId="{D31B0011-B274-43D4-BD3D-E0077D8A797D}" type="sibTrans" cxnId="{90549657-508D-4949-AC71-6EEF3A05C892}">
      <dgm:prSet/>
      <dgm:spPr/>
      <dgm:t>
        <a:bodyPr/>
        <a:lstStyle/>
        <a:p>
          <a:endParaRPr lang="ru-RU"/>
        </a:p>
      </dgm:t>
    </dgm:pt>
    <dgm:pt modelId="{4DA583D3-DD69-4213-A62F-DFEA1E2639B3}" type="pres">
      <dgm:prSet presAssocID="{8C951B84-2A0A-4CB7-9698-F63F2AC1ACF1}" presName="Name0" presStyleCnt="0">
        <dgm:presLayoutVars>
          <dgm:dir/>
          <dgm:resizeHandles val="exact"/>
        </dgm:presLayoutVars>
      </dgm:prSet>
      <dgm:spPr/>
    </dgm:pt>
    <dgm:pt modelId="{A9AF355B-B086-429A-BB70-FED74E168EE8}" type="pres">
      <dgm:prSet presAssocID="{9EB842D2-C720-41DB-8940-6E1D10875C69}" presName="node" presStyleLbl="node1" presStyleIdx="0" presStyleCnt="3">
        <dgm:presLayoutVars>
          <dgm:bulletEnabled val="1"/>
        </dgm:presLayoutVars>
      </dgm:prSet>
      <dgm:spPr/>
      <dgm:t>
        <a:bodyPr/>
        <a:lstStyle/>
        <a:p>
          <a:endParaRPr lang="ru-RU"/>
        </a:p>
      </dgm:t>
    </dgm:pt>
    <dgm:pt modelId="{EE44C214-1A8A-44D8-93B0-AE3734E0DF51}" type="pres">
      <dgm:prSet presAssocID="{CE103A60-1CE3-4DF3-B6FD-A62F6FF2D45D}" presName="sibTrans" presStyleLbl="sibTrans2D1" presStyleIdx="0" presStyleCnt="2"/>
      <dgm:spPr/>
      <dgm:t>
        <a:bodyPr/>
        <a:lstStyle/>
        <a:p>
          <a:endParaRPr lang="ru-RU"/>
        </a:p>
      </dgm:t>
    </dgm:pt>
    <dgm:pt modelId="{709ADA34-AA81-493D-9B18-517A80DF2B13}" type="pres">
      <dgm:prSet presAssocID="{CE103A60-1CE3-4DF3-B6FD-A62F6FF2D45D}" presName="connectorText" presStyleLbl="sibTrans2D1" presStyleIdx="0" presStyleCnt="2"/>
      <dgm:spPr/>
      <dgm:t>
        <a:bodyPr/>
        <a:lstStyle/>
        <a:p>
          <a:endParaRPr lang="ru-RU"/>
        </a:p>
      </dgm:t>
    </dgm:pt>
    <dgm:pt modelId="{57B999B5-D79A-41D2-9ADC-467A238F5DD9}" type="pres">
      <dgm:prSet presAssocID="{2D37BEC7-B91C-4EC7-BFC8-3B45866FEBC8}" presName="node" presStyleLbl="node1" presStyleIdx="1" presStyleCnt="3">
        <dgm:presLayoutVars>
          <dgm:bulletEnabled val="1"/>
        </dgm:presLayoutVars>
      </dgm:prSet>
      <dgm:spPr/>
      <dgm:t>
        <a:bodyPr/>
        <a:lstStyle/>
        <a:p>
          <a:endParaRPr lang="ru-RU"/>
        </a:p>
      </dgm:t>
    </dgm:pt>
    <dgm:pt modelId="{9EEC6C04-26DF-4509-AE35-749F31F02DF4}" type="pres">
      <dgm:prSet presAssocID="{27CEDA54-4045-48B5-8F03-F1474267F0AC}" presName="sibTrans" presStyleLbl="sibTrans2D1" presStyleIdx="1" presStyleCnt="2"/>
      <dgm:spPr/>
      <dgm:t>
        <a:bodyPr/>
        <a:lstStyle/>
        <a:p>
          <a:endParaRPr lang="ru-RU"/>
        </a:p>
      </dgm:t>
    </dgm:pt>
    <dgm:pt modelId="{0BC5C775-CD01-4188-8992-46EF52BACD86}" type="pres">
      <dgm:prSet presAssocID="{27CEDA54-4045-48B5-8F03-F1474267F0AC}" presName="connectorText" presStyleLbl="sibTrans2D1" presStyleIdx="1" presStyleCnt="2"/>
      <dgm:spPr/>
      <dgm:t>
        <a:bodyPr/>
        <a:lstStyle/>
        <a:p>
          <a:endParaRPr lang="ru-RU"/>
        </a:p>
      </dgm:t>
    </dgm:pt>
    <dgm:pt modelId="{C570A193-267A-499D-8E85-B97B09611EF8}" type="pres">
      <dgm:prSet presAssocID="{48ED304B-CD69-4130-ABAF-CBB3023873AF}" presName="node" presStyleLbl="node1" presStyleIdx="2" presStyleCnt="3">
        <dgm:presLayoutVars>
          <dgm:bulletEnabled val="1"/>
        </dgm:presLayoutVars>
      </dgm:prSet>
      <dgm:spPr/>
      <dgm:t>
        <a:bodyPr/>
        <a:lstStyle/>
        <a:p>
          <a:endParaRPr lang="ru-RU"/>
        </a:p>
      </dgm:t>
    </dgm:pt>
  </dgm:ptLst>
  <dgm:cxnLst>
    <dgm:cxn modelId="{1C328059-AFB1-4DCA-BF2F-C5FEA5034BB9}" type="presOf" srcId="{CE103A60-1CE3-4DF3-B6FD-A62F6FF2D45D}" destId="{EE44C214-1A8A-44D8-93B0-AE3734E0DF51}" srcOrd="0" destOrd="0" presId="urn:microsoft.com/office/officeart/2005/8/layout/process1"/>
    <dgm:cxn modelId="{22AE88D5-9D5B-4476-8491-ED0C8363E3D9}" type="presOf" srcId="{48ED304B-CD69-4130-ABAF-CBB3023873AF}" destId="{C570A193-267A-499D-8E85-B97B09611EF8}" srcOrd="0" destOrd="0" presId="urn:microsoft.com/office/officeart/2005/8/layout/process1"/>
    <dgm:cxn modelId="{A0625626-12C3-48DE-B5DF-A668248716FD}" srcId="{8C951B84-2A0A-4CB7-9698-F63F2AC1ACF1}" destId="{2D37BEC7-B91C-4EC7-BFC8-3B45866FEBC8}" srcOrd="1" destOrd="0" parTransId="{AC5136EE-8D3E-4559-AF0A-16BF023A1AC4}" sibTransId="{27CEDA54-4045-48B5-8F03-F1474267F0AC}"/>
    <dgm:cxn modelId="{19B15D7E-A616-4F06-905D-7D4E7AACE25D}" type="presOf" srcId="{2D37BEC7-B91C-4EC7-BFC8-3B45866FEBC8}" destId="{57B999B5-D79A-41D2-9ADC-467A238F5DD9}" srcOrd="0" destOrd="0" presId="urn:microsoft.com/office/officeart/2005/8/layout/process1"/>
    <dgm:cxn modelId="{ECB384E4-C3B8-41DB-8DE5-CF3519A8C2DE}" type="presOf" srcId="{8C951B84-2A0A-4CB7-9698-F63F2AC1ACF1}" destId="{4DA583D3-DD69-4213-A62F-DFEA1E2639B3}" srcOrd="0" destOrd="0" presId="urn:microsoft.com/office/officeart/2005/8/layout/process1"/>
    <dgm:cxn modelId="{90549657-508D-4949-AC71-6EEF3A05C892}" srcId="{8C951B84-2A0A-4CB7-9698-F63F2AC1ACF1}" destId="{48ED304B-CD69-4130-ABAF-CBB3023873AF}" srcOrd="2" destOrd="0" parTransId="{B193AE47-0905-4765-BF0A-E9E350DC4D01}" sibTransId="{D31B0011-B274-43D4-BD3D-E0077D8A797D}"/>
    <dgm:cxn modelId="{7A5A414E-62CD-408F-9712-2C6C09F53DA3}" type="presOf" srcId="{27CEDA54-4045-48B5-8F03-F1474267F0AC}" destId="{9EEC6C04-26DF-4509-AE35-749F31F02DF4}" srcOrd="0" destOrd="0" presId="urn:microsoft.com/office/officeart/2005/8/layout/process1"/>
    <dgm:cxn modelId="{765E6DF9-AF1A-4363-9485-B38E43314011}" type="presOf" srcId="{9EB842D2-C720-41DB-8940-6E1D10875C69}" destId="{A9AF355B-B086-429A-BB70-FED74E168EE8}" srcOrd="0" destOrd="0" presId="urn:microsoft.com/office/officeart/2005/8/layout/process1"/>
    <dgm:cxn modelId="{0C36C39B-7958-4AE6-B5B8-F3F052637F42}" srcId="{8C951B84-2A0A-4CB7-9698-F63F2AC1ACF1}" destId="{9EB842D2-C720-41DB-8940-6E1D10875C69}" srcOrd="0" destOrd="0" parTransId="{A5354A67-693E-4D88-89C7-6EEB62CC962B}" sibTransId="{CE103A60-1CE3-4DF3-B6FD-A62F6FF2D45D}"/>
    <dgm:cxn modelId="{C704A7C5-C95A-443B-AEB0-5110710B3FBC}" type="presOf" srcId="{27CEDA54-4045-48B5-8F03-F1474267F0AC}" destId="{0BC5C775-CD01-4188-8992-46EF52BACD86}" srcOrd="1" destOrd="0" presId="urn:microsoft.com/office/officeart/2005/8/layout/process1"/>
    <dgm:cxn modelId="{BF73E585-3C48-45D7-8764-D219FBBD7586}" type="presOf" srcId="{CE103A60-1CE3-4DF3-B6FD-A62F6FF2D45D}" destId="{709ADA34-AA81-493D-9B18-517A80DF2B13}" srcOrd="1" destOrd="0" presId="urn:microsoft.com/office/officeart/2005/8/layout/process1"/>
    <dgm:cxn modelId="{FF7235C3-52B4-4A83-9401-6150996C4D5A}" type="presParOf" srcId="{4DA583D3-DD69-4213-A62F-DFEA1E2639B3}" destId="{A9AF355B-B086-429A-BB70-FED74E168EE8}" srcOrd="0" destOrd="0" presId="urn:microsoft.com/office/officeart/2005/8/layout/process1"/>
    <dgm:cxn modelId="{290E95EF-001A-4402-9312-6536D136243A}" type="presParOf" srcId="{4DA583D3-DD69-4213-A62F-DFEA1E2639B3}" destId="{EE44C214-1A8A-44D8-93B0-AE3734E0DF51}" srcOrd="1" destOrd="0" presId="urn:microsoft.com/office/officeart/2005/8/layout/process1"/>
    <dgm:cxn modelId="{8B317659-23E1-4809-B165-71609119727A}" type="presParOf" srcId="{EE44C214-1A8A-44D8-93B0-AE3734E0DF51}" destId="{709ADA34-AA81-493D-9B18-517A80DF2B13}" srcOrd="0" destOrd="0" presId="urn:microsoft.com/office/officeart/2005/8/layout/process1"/>
    <dgm:cxn modelId="{CBEBC5AC-BA7E-4CD0-8D61-49A8CA5CFE23}" type="presParOf" srcId="{4DA583D3-DD69-4213-A62F-DFEA1E2639B3}" destId="{57B999B5-D79A-41D2-9ADC-467A238F5DD9}" srcOrd="2" destOrd="0" presId="urn:microsoft.com/office/officeart/2005/8/layout/process1"/>
    <dgm:cxn modelId="{AB1B6036-7210-45DD-A0F1-D3AA30DB1C4F}" type="presParOf" srcId="{4DA583D3-DD69-4213-A62F-DFEA1E2639B3}" destId="{9EEC6C04-26DF-4509-AE35-749F31F02DF4}" srcOrd="3" destOrd="0" presId="urn:microsoft.com/office/officeart/2005/8/layout/process1"/>
    <dgm:cxn modelId="{51756FB8-B36F-441A-9239-3C99CD2107C3}" type="presParOf" srcId="{9EEC6C04-26DF-4509-AE35-749F31F02DF4}" destId="{0BC5C775-CD01-4188-8992-46EF52BACD86}" srcOrd="0" destOrd="0" presId="urn:microsoft.com/office/officeart/2005/8/layout/process1"/>
    <dgm:cxn modelId="{18863B9C-77CA-4DCE-B5A8-279AD097FCFA}" type="presParOf" srcId="{4DA583D3-DD69-4213-A62F-DFEA1E2639B3}" destId="{C570A193-267A-499D-8E85-B97B09611EF8}" srcOrd="4" destOrd="0" presId="urn:microsoft.com/office/officeart/2005/8/layout/process1"/>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12.12.2024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diagramQuickStyle" Target="../diagrams/quickStyle4.xml"/><Relationship Id="rId13" Type="http://schemas.openxmlformats.org/officeDocument/2006/relationships/diagramColors" Target="../diagrams/colors5.xml"/><Relationship Id="rId3" Type="http://schemas.openxmlformats.org/officeDocument/2006/relationships/image" Target="../media/image1.png"/><Relationship Id="rId7" Type="http://schemas.openxmlformats.org/officeDocument/2006/relationships/diagramLayout" Target="../diagrams/layout4.xml"/><Relationship Id="rId12" Type="http://schemas.openxmlformats.org/officeDocument/2006/relationships/diagramQuickStyle" Target="../diagrams/quickStyle5.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Data" Target="../diagrams/data4.xml"/><Relationship Id="rId11" Type="http://schemas.openxmlformats.org/officeDocument/2006/relationships/diagramLayout" Target="../diagrams/layout5.xml"/><Relationship Id="rId5" Type="http://schemas.microsoft.com/office/2007/relationships/hdphoto" Target="../media/hdphoto1.wdp"/><Relationship Id="rId10" Type="http://schemas.openxmlformats.org/officeDocument/2006/relationships/diagramData" Target="../diagrams/data5.xml"/><Relationship Id="rId4" Type="http://schemas.openxmlformats.org/officeDocument/2006/relationships/image" Target="../media/image2.png"/><Relationship Id="rId9" Type="http://schemas.openxmlformats.org/officeDocument/2006/relationships/diagramColors" Target="../diagrams/colors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3.png"/><Relationship Id="rId7" Type="http://schemas.openxmlformats.org/officeDocument/2006/relationships/diagramLayout" Target="../diagrams/layout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microsoft.com/office/2007/relationships/hdphoto" Target="../media/hdphoto1.wdp"/><Relationship Id="rId4" Type="http://schemas.openxmlformats.org/officeDocument/2006/relationships/image" Target="../media/image2.png"/><Relationship Id="rId9" Type="http://schemas.openxmlformats.org/officeDocument/2006/relationships/diagramColors" Target="../diagrams/colors1.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image" Target="../media/image2.png"/><Relationship Id="rId7" Type="http://schemas.openxmlformats.org/officeDocument/2006/relationships/diagramData" Target="../diagrams/data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hdphoto" Target="../media/hdphoto1.wdp"/><Relationship Id="rId10" Type="http://schemas.openxmlformats.org/officeDocument/2006/relationships/diagramColors" Target="../diagrams/colors2.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3.png"/><Relationship Id="rId7" Type="http://schemas.openxmlformats.org/officeDocument/2006/relationships/diagramLayout" Target="../diagrams/layout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microsoft.com/office/2007/relationships/hdphoto" Target="../media/hdphoto1.wdp"/><Relationship Id="rId4" Type="http://schemas.openxmlformats.org/officeDocument/2006/relationships/image" Target="../media/image2.png"/><Relationship Id="rId9" Type="http://schemas.openxmlformats.org/officeDocument/2006/relationships/diagramColors" Target="../diagrams/colors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2" name="Заголовок 1"/>
          <p:cNvSpPr>
            <a:spLocks noGrp="1"/>
          </p:cNvSpPr>
          <p:nvPr>
            <p:ph type="ctrTitle"/>
          </p:nvPr>
        </p:nvSpPr>
        <p:spPr>
          <a:xfrm>
            <a:off x="1000100" y="642918"/>
            <a:ext cx="7458100" cy="3714776"/>
          </a:xfrm>
        </p:spPr>
        <p:txBody>
          <a:bodyPr>
            <a:normAutofit fontScale="90000"/>
          </a:bodyPr>
          <a:lstStyle/>
          <a:p>
            <a:r>
              <a:rPr lang="ru-RU" sz="2200" i="1" dirty="0" smtClean="0">
                <a:solidFill>
                  <a:schemeClr val="tx2">
                    <a:lumMod val="75000"/>
                  </a:schemeClr>
                </a:solidFill>
                <a:latin typeface="Cambria" pitchFamily="18" charset="0"/>
                <a:cs typeface="Times New Roman" pitchFamily="18" charset="0"/>
              </a:rPr>
              <a:t>  Методическое объединение учителей-логопедов ГО Верхний Тагил, Кировградского ГО </a:t>
            </a:r>
            <a:r>
              <a:rPr lang="ru-RU" i="1" dirty="0" smtClean="0">
                <a:solidFill>
                  <a:schemeClr val="tx2">
                    <a:lumMod val="75000"/>
                  </a:schemeClr>
                </a:solidFill>
                <a:latin typeface="Cambria" pitchFamily="18" charset="0"/>
                <a:cs typeface="Times New Roman" pitchFamily="18" charset="0"/>
              </a:rPr>
              <a:t/>
            </a:r>
            <a:br>
              <a:rPr lang="ru-RU" i="1" dirty="0" smtClean="0">
                <a:solidFill>
                  <a:schemeClr val="tx2">
                    <a:lumMod val="75000"/>
                  </a:schemeClr>
                </a:solidFill>
                <a:latin typeface="Cambria"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Тема:</a:t>
            </a:r>
            <a:br>
              <a:rPr lang="ru-RU" dirty="0" smtClean="0">
                <a:latin typeface="Times New Roman" pitchFamily="18" charset="0"/>
                <a:cs typeface="Times New Roman" pitchFamily="18" charset="0"/>
              </a:rPr>
            </a:br>
            <a:r>
              <a:rPr lang="ru-RU" b="1" dirty="0" smtClean="0">
                <a:solidFill>
                  <a:schemeClr val="accent2">
                    <a:lumMod val="75000"/>
                  </a:schemeClr>
                </a:solidFill>
                <a:latin typeface="Constantia" pitchFamily="18" charset="0"/>
                <a:cs typeface="Times New Roman" pitchFamily="18" charset="0"/>
              </a:rPr>
              <a:t>«Запуск речи. Приемы работы с </a:t>
            </a:r>
            <a:r>
              <a:rPr lang="ru-RU" b="1" dirty="0" err="1" smtClean="0">
                <a:solidFill>
                  <a:schemeClr val="accent2">
                    <a:lumMod val="75000"/>
                  </a:schemeClr>
                </a:solidFill>
                <a:latin typeface="Constantia" pitchFamily="18" charset="0"/>
                <a:cs typeface="Times New Roman" pitchFamily="18" charset="0"/>
              </a:rPr>
              <a:t>неговорящими</a:t>
            </a:r>
            <a:r>
              <a:rPr lang="ru-RU" b="1" dirty="0" smtClean="0">
                <a:solidFill>
                  <a:schemeClr val="accent2">
                    <a:lumMod val="75000"/>
                  </a:schemeClr>
                </a:solidFill>
                <a:latin typeface="Constantia" pitchFamily="18" charset="0"/>
                <a:cs typeface="Times New Roman" pitchFamily="18" charset="0"/>
              </a:rPr>
              <a:t> детьми»</a:t>
            </a:r>
            <a:endParaRPr lang="ru-RU" b="1" dirty="0">
              <a:solidFill>
                <a:schemeClr val="accent2">
                  <a:lumMod val="75000"/>
                </a:schemeClr>
              </a:solidFill>
              <a:latin typeface="Constantia" pitchFamily="18" charset="0"/>
              <a:cs typeface="Times New Roman" pitchFamily="18" charset="0"/>
            </a:endParaRPr>
          </a:p>
        </p:txBody>
      </p:sp>
      <p:sp>
        <p:nvSpPr>
          <p:cNvPr id="3" name="Подзаголовок 2"/>
          <p:cNvSpPr>
            <a:spLocks noGrp="1"/>
          </p:cNvSpPr>
          <p:nvPr>
            <p:ph type="subTitle" idx="1"/>
          </p:nvPr>
        </p:nvSpPr>
        <p:spPr>
          <a:xfrm>
            <a:off x="2428860" y="4786322"/>
            <a:ext cx="6400800" cy="971560"/>
          </a:xfrm>
        </p:spPr>
        <p:txBody>
          <a:bodyPr>
            <a:normAutofit/>
          </a:bodyPr>
          <a:lstStyle/>
          <a:p>
            <a:r>
              <a:rPr lang="ru-RU" sz="2400" dirty="0" smtClean="0">
                <a:solidFill>
                  <a:schemeClr val="accent4">
                    <a:lumMod val="50000"/>
                  </a:schemeClr>
                </a:solidFill>
                <a:latin typeface="Times New Roman" pitchFamily="18" charset="0"/>
                <a:cs typeface="Times New Roman" pitchFamily="18" charset="0"/>
              </a:rPr>
              <a:t>ГБОУ СО «Верхнетагильский центр ППМСП»</a:t>
            </a:r>
            <a:endParaRPr lang="ru-RU" sz="2400" dirty="0">
              <a:solidFill>
                <a:schemeClr val="accent4">
                  <a:lumMod val="50000"/>
                </a:schemeClr>
              </a:solidFill>
              <a:latin typeface="Times New Roman" pitchFamily="18" charset="0"/>
              <a:cs typeface="Times New Roman" pitchFamily="18" charset="0"/>
            </a:endParaRPr>
          </a:p>
        </p:txBody>
      </p:sp>
      <p:pic>
        <p:nvPicPr>
          <p:cNvPr id="4" name="Рисунок 3"/>
          <p:cNvPicPr>
            <a:picLocks noChangeAspect="1"/>
          </p:cNvPicPr>
          <p:nvPr/>
        </p:nvPicPr>
        <p:blipFill>
          <a:blip r:embed="rId3">
            <a:extLst>
              <a:ext uri="{BEBA8EAE-BF5A-486C-A8C5-ECC9F3942E4B}">
                <a14:imgProps xmlns="" xmlns:a14="http://schemas.microsoft.com/office/drawing/2010/main">
                  <a14:imgLayer r:embed="rId4">
                    <a14:imgEffect>
                      <a14:backgroundRemoval t="8571" b="100000" l="0" r="99286"/>
                    </a14:imgEffect>
                  </a14:imgLayer>
                </a14:imgProps>
              </a:ext>
            </a:extLst>
          </a:blip>
          <a:stretch>
            <a:fillRect/>
          </a:stretch>
        </p:blipFill>
        <p:spPr>
          <a:xfrm>
            <a:off x="285720" y="285728"/>
            <a:ext cx="1064776" cy="1064776"/>
          </a:xfrm>
          <a:prstGeom prst="rect">
            <a:avLst/>
          </a:prstGeom>
        </p:spPr>
      </p:pic>
      <p:pic>
        <p:nvPicPr>
          <p:cNvPr id="5" name="Рисунок 4">
            <a:extLst>
              <a:ext uri="{FF2B5EF4-FFF2-40B4-BE49-F238E27FC236}">
                <a16:creationId xmlns="" xmlns:a16="http://schemas.microsoft.com/office/drawing/2014/main" id="{D0F6970F-8F7E-5D53-DEEE-8DF08E7630FB}"/>
              </a:ext>
            </a:extLst>
          </p:cNvPr>
          <p:cNvPicPr>
            <a:picLocks noChangeAspect="1"/>
          </p:cNvPicPr>
          <p:nvPr/>
        </p:nvPicPr>
        <p:blipFill>
          <a:blip r:embed="rId5">
            <a:alphaModFix amt="50000"/>
          </a:blip>
          <a:stretch>
            <a:fillRect/>
          </a:stretch>
        </p:blipFill>
        <p:spPr>
          <a:xfrm>
            <a:off x="1" y="5429264"/>
            <a:ext cx="9143999" cy="142873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2">
            <a:alphaModFix amt="50000"/>
          </a:blip>
          <a:stretch>
            <a:fillRect/>
          </a:stretch>
        </p:blipFill>
        <p:spPr>
          <a:xfrm>
            <a:off x="1" y="5429264"/>
            <a:ext cx="9143999" cy="1428736"/>
          </a:xfrm>
          <a:prstGeom prst="rect">
            <a:avLst/>
          </a:prstGeom>
        </p:spPr>
      </p:pic>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3" cstate="print">
            <a:duotone>
              <a:prstClr val="black"/>
              <a:srgbClr val="EEE5DA">
                <a:tint val="45000"/>
                <a:satMod val="400000"/>
              </a:srgbClr>
            </a:duotone>
          </a:blip>
          <a:srcRect r="18405"/>
          <a:stretch/>
        </p:blipFill>
        <p:spPr>
          <a:xfrm>
            <a:off x="7415219" y="1643050"/>
            <a:ext cx="1728781" cy="3381034"/>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85720" y="285728"/>
            <a:ext cx="1064776" cy="1064776"/>
          </a:xfrm>
          <a:prstGeom prst="rect">
            <a:avLst/>
          </a:prstGeom>
        </p:spPr>
      </p:pic>
      <p:sp>
        <p:nvSpPr>
          <p:cNvPr id="10" name="Прямоугольник 9"/>
          <p:cNvSpPr/>
          <p:nvPr/>
        </p:nvSpPr>
        <p:spPr>
          <a:xfrm>
            <a:off x="1857356" y="428604"/>
            <a:ext cx="5715040" cy="857256"/>
          </a:xfrm>
          <a:prstGeom prst="rect">
            <a:avLst/>
          </a:prstGeom>
          <a:solidFill>
            <a:schemeClr val="bg1">
              <a:lumMod val="95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rgbClr val="C00000"/>
                </a:solidFill>
                <a:latin typeface="Times New Roman" pitchFamily="18" charset="0"/>
                <a:cs typeface="Times New Roman" pitchFamily="18" charset="0"/>
              </a:rPr>
              <a:t>1 этап.</a:t>
            </a:r>
            <a:r>
              <a:rPr lang="ru-RU" sz="2400" b="1" dirty="0" smtClean="0">
                <a:solidFill>
                  <a:schemeClr val="accent4">
                    <a:lumMod val="50000"/>
                  </a:schemeClr>
                </a:solidFill>
                <a:latin typeface="Times New Roman" pitchFamily="18" charset="0"/>
                <a:cs typeface="Times New Roman" pitchFamily="18" charset="0"/>
              </a:rPr>
              <a:t> Формирование психологической базы речи</a:t>
            </a:r>
            <a:endParaRPr lang="ru-RU" sz="2400" b="1" dirty="0">
              <a:solidFill>
                <a:schemeClr val="accent4">
                  <a:lumMod val="50000"/>
                </a:schemeClr>
              </a:solidFill>
              <a:latin typeface="Times New Roman" pitchFamily="18" charset="0"/>
              <a:cs typeface="Times New Roman" pitchFamily="18" charset="0"/>
            </a:endParaRPr>
          </a:p>
        </p:txBody>
      </p:sp>
      <p:sp>
        <p:nvSpPr>
          <p:cNvPr id="11" name="Прямоугольник 10"/>
          <p:cNvSpPr/>
          <p:nvPr/>
        </p:nvSpPr>
        <p:spPr>
          <a:xfrm>
            <a:off x="500034" y="1714488"/>
            <a:ext cx="3000396" cy="100013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accent4">
                    <a:lumMod val="50000"/>
                  </a:schemeClr>
                </a:solidFill>
                <a:latin typeface="Times New Roman" pitchFamily="18" charset="0"/>
                <a:cs typeface="Times New Roman" pitchFamily="18" charset="0"/>
              </a:rPr>
              <a:t>Установление контакта с ребенком</a:t>
            </a:r>
            <a:endParaRPr lang="ru-RU" dirty="0">
              <a:solidFill>
                <a:schemeClr val="accent4">
                  <a:lumMod val="50000"/>
                </a:schemeClr>
              </a:solidFill>
              <a:latin typeface="Times New Roman" pitchFamily="18" charset="0"/>
              <a:cs typeface="Times New Roman" pitchFamily="18" charset="0"/>
            </a:endParaRPr>
          </a:p>
        </p:txBody>
      </p:sp>
      <p:sp>
        <p:nvSpPr>
          <p:cNvPr id="13" name="Прямоугольник 12"/>
          <p:cNvSpPr/>
          <p:nvPr/>
        </p:nvSpPr>
        <p:spPr>
          <a:xfrm>
            <a:off x="4929190" y="1643050"/>
            <a:ext cx="4000528" cy="1214446"/>
          </a:xfrm>
          <a:prstGeom prst="rect">
            <a:avLst/>
          </a:prstGeom>
          <a:solidFill>
            <a:srgbClr val="EAE8D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smtClean="0">
                <a:solidFill>
                  <a:schemeClr val="accent4">
                    <a:lumMod val="50000"/>
                  </a:schemeClr>
                </a:solidFill>
                <a:latin typeface="Times New Roman" pitchFamily="18" charset="0"/>
                <a:cs typeface="Times New Roman" pitchFamily="18" charset="0"/>
              </a:rPr>
              <a:t>Формирование совместной деятельности со взрослым с использованием различных форм взаимодействия (предметно-действенного, игрового) </a:t>
            </a:r>
            <a:endParaRPr lang="ru-RU" sz="1600" dirty="0">
              <a:solidFill>
                <a:schemeClr val="accent4">
                  <a:lumMod val="50000"/>
                </a:schemeClr>
              </a:solidFill>
              <a:latin typeface="Times New Roman" pitchFamily="18" charset="0"/>
              <a:cs typeface="Times New Roman" pitchFamily="18" charset="0"/>
            </a:endParaRPr>
          </a:p>
        </p:txBody>
      </p:sp>
      <p:sp>
        <p:nvSpPr>
          <p:cNvPr id="14" name="Стрелка вниз 13"/>
          <p:cNvSpPr/>
          <p:nvPr/>
        </p:nvSpPr>
        <p:spPr>
          <a:xfrm>
            <a:off x="2357422" y="1285860"/>
            <a:ext cx="484632" cy="357190"/>
          </a:xfrm>
          <a:prstGeom prst="downArrow">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низ 14"/>
          <p:cNvSpPr/>
          <p:nvPr/>
        </p:nvSpPr>
        <p:spPr>
          <a:xfrm rot="16200000">
            <a:off x="3936775" y="1635333"/>
            <a:ext cx="484632" cy="1357322"/>
          </a:xfrm>
          <a:prstGeom prst="downArrow">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Прямоугольник 15"/>
          <p:cNvSpPr/>
          <p:nvPr/>
        </p:nvSpPr>
        <p:spPr>
          <a:xfrm>
            <a:off x="1857356" y="3286124"/>
            <a:ext cx="5715040" cy="714380"/>
          </a:xfrm>
          <a:prstGeom prst="rect">
            <a:avLst/>
          </a:prstGeom>
          <a:solidFill>
            <a:schemeClr val="bg1">
              <a:lumMod val="95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rgbClr val="C00000"/>
                </a:solidFill>
                <a:latin typeface="Times New Roman" pitchFamily="18" charset="0"/>
                <a:cs typeface="Times New Roman" pitchFamily="18" charset="0"/>
              </a:rPr>
              <a:t>2 этап.</a:t>
            </a:r>
            <a:r>
              <a:rPr lang="ru-RU" sz="2400" b="1" dirty="0" smtClean="0">
                <a:solidFill>
                  <a:schemeClr val="accent4">
                    <a:lumMod val="50000"/>
                  </a:schemeClr>
                </a:solidFill>
                <a:latin typeface="Times New Roman" pitchFamily="18" charset="0"/>
                <a:cs typeface="Times New Roman" pitchFamily="18" charset="0"/>
              </a:rPr>
              <a:t> Развитие неречевого подражания</a:t>
            </a:r>
            <a:endParaRPr lang="ru-RU" sz="2400" b="1" dirty="0">
              <a:solidFill>
                <a:schemeClr val="accent4">
                  <a:lumMod val="50000"/>
                </a:schemeClr>
              </a:solidFill>
              <a:latin typeface="Times New Roman" pitchFamily="18" charset="0"/>
              <a:cs typeface="Times New Roman" pitchFamily="18" charset="0"/>
            </a:endParaRPr>
          </a:p>
        </p:txBody>
      </p:sp>
      <p:sp>
        <p:nvSpPr>
          <p:cNvPr id="17" name="Прямоугольник 16"/>
          <p:cNvSpPr/>
          <p:nvPr/>
        </p:nvSpPr>
        <p:spPr>
          <a:xfrm>
            <a:off x="500034" y="4500570"/>
            <a:ext cx="2428892" cy="114300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smtClean="0">
                <a:solidFill>
                  <a:schemeClr val="accent4">
                    <a:lumMod val="50000"/>
                  </a:schemeClr>
                </a:solidFill>
                <a:latin typeface="Times New Roman" pitchFamily="18" charset="0"/>
                <a:cs typeface="Times New Roman" pitchFamily="18" charset="0"/>
              </a:rPr>
              <a:t>На основе развития общей моторики</a:t>
            </a:r>
            <a:endParaRPr lang="ru-RU" dirty="0">
              <a:solidFill>
                <a:schemeClr val="accent4">
                  <a:lumMod val="50000"/>
                </a:schemeClr>
              </a:solidFill>
              <a:latin typeface="Times New Roman" pitchFamily="18" charset="0"/>
              <a:cs typeface="Times New Roman" pitchFamily="18" charset="0"/>
            </a:endParaRPr>
          </a:p>
        </p:txBody>
      </p:sp>
      <p:sp>
        <p:nvSpPr>
          <p:cNvPr id="18" name="Прямоугольник 17"/>
          <p:cNvSpPr/>
          <p:nvPr/>
        </p:nvSpPr>
        <p:spPr>
          <a:xfrm>
            <a:off x="3357554" y="4500570"/>
            <a:ext cx="2500330" cy="114300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accent4">
                    <a:lumMod val="50000"/>
                  </a:schemeClr>
                </a:solidFill>
                <a:latin typeface="Times New Roman" pitchFamily="18" charset="0"/>
                <a:cs typeface="Times New Roman" pitchFamily="18" charset="0"/>
              </a:rPr>
              <a:t>На основе мелкой моторики </a:t>
            </a:r>
            <a:endParaRPr lang="ru-RU" dirty="0">
              <a:solidFill>
                <a:schemeClr val="accent4">
                  <a:lumMod val="50000"/>
                </a:schemeClr>
              </a:solidFill>
              <a:latin typeface="Times New Roman" pitchFamily="18" charset="0"/>
              <a:cs typeface="Times New Roman" pitchFamily="18" charset="0"/>
            </a:endParaRPr>
          </a:p>
        </p:txBody>
      </p:sp>
      <p:sp>
        <p:nvSpPr>
          <p:cNvPr id="19" name="Стрелка вниз 18"/>
          <p:cNvSpPr/>
          <p:nvPr/>
        </p:nvSpPr>
        <p:spPr>
          <a:xfrm>
            <a:off x="2000232" y="4071942"/>
            <a:ext cx="484632" cy="357190"/>
          </a:xfrm>
          <a:prstGeom prst="downArrow">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Стрелка вниз 19"/>
          <p:cNvSpPr/>
          <p:nvPr/>
        </p:nvSpPr>
        <p:spPr>
          <a:xfrm>
            <a:off x="7000892" y="4071942"/>
            <a:ext cx="484632" cy="357190"/>
          </a:xfrm>
          <a:prstGeom prst="downArrow">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Прямоугольник 20"/>
          <p:cNvSpPr/>
          <p:nvPr/>
        </p:nvSpPr>
        <p:spPr>
          <a:xfrm>
            <a:off x="6357950" y="4500570"/>
            <a:ext cx="2500330" cy="114300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accent4">
                    <a:lumMod val="50000"/>
                  </a:schemeClr>
                </a:solidFill>
                <a:latin typeface="Times New Roman" pitchFamily="18" charset="0"/>
                <a:cs typeface="Times New Roman" pitchFamily="18" charset="0"/>
              </a:rPr>
              <a:t>На основе развития артикуляционной моторики</a:t>
            </a:r>
            <a:endParaRPr lang="ru-RU" dirty="0">
              <a:solidFill>
                <a:schemeClr val="accent4">
                  <a:lumMod val="50000"/>
                </a:schemeClr>
              </a:solidFill>
              <a:latin typeface="Times New Roman" pitchFamily="18" charset="0"/>
              <a:cs typeface="Times New Roman" pitchFamily="18" charset="0"/>
            </a:endParaRPr>
          </a:p>
        </p:txBody>
      </p:sp>
      <p:sp>
        <p:nvSpPr>
          <p:cNvPr id="22" name="Стрелка вниз 21"/>
          <p:cNvSpPr/>
          <p:nvPr/>
        </p:nvSpPr>
        <p:spPr>
          <a:xfrm>
            <a:off x="4500562" y="4071942"/>
            <a:ext cx="484632" cy="357190"/>
          </a:xfrm>
          <a:prstGeom prst="downArrow">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2">
            <a:alphaModFix amt="50000"/>
          </a:blip>
          <a:stretch>
            <a:fillRect/>
          </a:stretch>
        </p:blipFill>
        <p:spPr>
          <a:xfrm>
            <a:off x="1" y="5429264"/>
            <a:ext cx="9143999" cy="1428736"/>
          </a:xfrm>
          <a:prstGeom prst="rect">
            <a:avLst/>
          </a:prstGeom>
        </p:spPr>
      </p:pic>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3" cstate="print">
            <a:duotone>
              <a:prstClr val="black"/>
              <a:srgbClr val="EEE5DA">
                <a:tint val="45000"/>
                <a:satMod val="400000"/>
              </a:srgbClr>
            </a:duotone>
          </a:blip>
          <a:srcRect r="18405"/>
          <a:stretch/>
        </p:blipFill>
        <p:spPr>
          <a:xfrm>
            <a:off x="7415219" y="1643050"/>
            <a:ext cx="1728781" cy="3381034"/>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85720" y="285728"/>
            <a:ext cx="1064776" cy="1064776"/>
          </a:xfrm>
          <a:prstGeom prst="rect">
            <a:avLst/>
          </a:prstGeom>
        </p:spPr>
      </p:pic>
      <p:sp>
        <p:nvSpPr>
          <p:cNvPr id="10" name="Содержимое 9"/>
          <p:cNvSpPr>
            <a:spLocks noGrp="1"/>
          </p:cNvSpPr>
          <p:nvPr>
            <p:ph idx="1"/>
          </p:nvPr>
        </p:nvSpPr>
        <p:spPr>
          <a:xfrm>
            <a:off x="1928794" y="285729"/>
            <a:ext cx="6215106" cy="857256"/>
          </a:xfrm>
          <a:prstGeom prst="rect">
            <a:avLst/>
          </a:prstGeom>
          <a:solidFill>
            <a:schemeClr val="bg1">
              <a:lumMod val="95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ru-RU" sz="2400" b="1" dirty="0" smtClean="0">
                <a:solidFill>
                  <a:srgbClr val="C00000"/>
                </a:solidFill>
                <a:latin typeface="Times New Roman" pitchFamily="18" charset="0"/>
                <a:cs typeface="Times New Roman" pitchFamily="18" charset="0"/>
              </a:rPr>
              <a:t>3 этап.</a:t>
            </a:r>
            <a:r>
              <a:rPr lang="ru-RU" sz="2400" b="1" dirty="0" smtClean="0">
                <a:solidFill>
                  <a:schemeClr val="accent4">
                    <a:lumMod val="50000"/>
                  </a:schemeClr>
                </a:solidFill>
                <a:latin typeface="Times New Roman" pitchFamily="18" charset="0"/>
                <a:cs typeface="Times New Roman" pitchFamily="18" charset="0"/>
              </a:rPr>
              <a:t> Развитие речевого подражания и стимуляция речевой активности</a:t>
            </a:r>
            <a:endParaRPr lang="ru-RU" sz="2400" b="1" dirty="0">
              <a:solidFill>
                <a:schemeClr val="accent4">
                  <a:lumMod val="50000"/>
                </a:schemeClr>
              </a:solidFill>
              <a:latin typeface="Times New Roman" pitchFamily="18" charset="0"/>
              <a:cs typeface="Times New Roman" pitchFamily="18" charset="0"/>
            </a:endParaRPr>
          </a:p>
        </p:txBody>
      </p:sp>
      <p:graphicFrame>
        <p:nvGraphicFramePr>
          <p:cNvPr id="16" name="Схема 15"/>
          <p:cNvGraphicFramePr/>
          <p:nvPr/>
        </p:nvGraphicFramePr>
        <p:xfrm>
          <a:off x="428596" y="1714488"/>
          <a:ext cx="8215370" cy="221457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aphicFrame>
        <p:nvGraphicFramePr>
          <p:cNvPr id="17" name="Схема 16"/>
          <p:cNvGraphicFramePr/>
          <p:nvPr/>
        </p:nvGraphicFramePr>
        <p:xfrm>
          <a:off x="428596" y="4143380"/>
          <a:ext cx="8215370" cy="2214578"/>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18" name="Стрелка вправо 17"/>
          <p:cNvSpPr/>
          <p:nvPr/>
        </p:nvSpPr>
        <p:spPr>
          <a:xfrm>
            <a:off x="8715404" y="2714620"/>
            <a:ext cx="42859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8" name="Содержимое 7"/>
          <p:cNvSpPr>
            <a:spLocks noGrp="1"/>
          </p:cNvSpPr>
          <p:nvPr>
            <p:ph idx="1"/>
          </p:nvPr>
        </p:nvSpPr>
        <p:spPr/>
        <p:txBody>
          <a:bodyPr/>
          <a:lstStyle/>
          <a:p>
            <a:pPr algn="ctr">
              <a:buNone/>
            </a:pPr>
            <a:r>
              <a:rPr lang="ru-RU" dirty="0" smtClean="0">
                <a:latin typeface="Times New Roman" pitchFamily="18" charset="0"/>
                <a:cs typeface="Times New Roman" pitchFamily="18" charset="0"/>
              </a:rPr>
              <a:t>Дневник «</a:t>
            </a:r>
            <a:r>
              <a:rPr lang="ru-RU" dirty="0" err="1" smtClean="0">
                <a:latin typeface="Times New Roman" pitchFamily="18" charset="0"/>
                <a:cs typeface="Times New Roman" pitchFamily="18" charset="0"/>
              </a:rPr>
              <a:t>Говоруша</a:t>
            </a:r>
            <a:r>
              <a:rPr lang="ru-RU" dirty="0" smtClean="0">
                <a:latin typeface="Times New Roman" pitchFamily="18" charset="0"/>
                <a:cs typeface="Times New Roman" pitchFamily="18" charset="0"/>
              </a:rPr>
              <a:t>» - один из инструментов</a:t>
            </a:r>
          </a:p>
          <a:p>
            <a:pPr algn="ctr">
              <a:buNone/>
            </a:pPr>
            <a:r>
              <a:rPr lang="ru-RU" dirty="0" smtClean="0">
                <a:latin typeface="Times New Roman" pitchFamily="18" charset="0"/>
                <a:cs typeface="Times New Roman" pitchFamily="18" charset="0"/>
              </a:rPr>
              <a:t>вызова речи</a:t>
            </a:r>
            <a:endParaRPr lang="ru-RU" dirty="0">
              <a:latin typeface="Times New Roman" pitchFamily="18" charset="0"/>
              <a:cs typeface="Times New Roman" pitchFamily="18" charset="0"/>
            </a:endParaRPr>
          </a:p>
        </p:txBody>
      </p:sp>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3">
            <a:alphaModFix amt="50000"/>
          </a:blip>
          <a:stretch>
            <a:fillRect/>
          </a:stretch>
        </p:blipFill>
        <p:spPr>
          <a:xfrm>
            <a:off x="1" y="5429264"/>
            <a:ext cx="9143999" cy="1428736"/>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85720" y="285728"/>
            <a:ext cx="1064776" cy="1064776"/>
          </a:xfrm>
          <a:prstGeom prst="rect">
            <a:avLst/>
          </a:prstGeom>
        </p:spPr>
      </p:pic>
      <p:pic>
        <p:nvPicPr>
          <p:cNvPr id="6146" name="Picture 2" descr="Picture background"/>
          <p:cNvPicPr>
            <a:picLocks noChangeAspect="1" noChangeArrowheads="1"/>
          </p:cNvPicPr>
          <p:nvPr/>
        </p:nvPicPr>
        <p:blipFill>
          <a:blip r:embed="rId6"/>
          <a:srcRect/>
          <a:stretch>
            <a:fillRect/>
          </a:stretch>
        </p:blipFill>
        <p:spPr bwMode="auto">
          <a:xfrm>
            <a:off x="3000364" y="3000372"/>
            <a:ext cx="4286280" cy="2853473"/>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2">
            <a:alphaModFix amt="50000"/>
          </a:blip>
          <a:stretch>
            <a:fillRect/>
          </a:stretch>
        </p:blipFill>
        <p:spPr>
          <a:xfrm>
            <a:off x="1" y="5429264"/>
            <a:ext cx="9143999" cy="1428736"/>
          </a:xfrm>
          <a:prstGeom prst="rect">
            <a:avLst/>
          </a:prstGeom>
        </p:spPr>
      </p:pic>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3"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7" name="Заголовок 6"/>
          <p:cNvSpPr>
            <a:spLocks noGrp="1"/>
          </p:cNvSpPr>
          <p:nvPr>
            <p:ph type="title"/>
          </p:nvPr>
        </p:nvSpPr>
        <p:spPr/>
        <p:txBody>
          <a:bodyPr>
            <a:normAutofit fontScale="90000"/>
          </a:bodyPr>
          <a:lstStyle/>
          <a:p>
            <a:r>
              <a:rPr lang="ru-RU" sz="3600" dirty="0" smtClean="0">
                <a:latin typeface="Times New Roman" pitchFamily="18" charset="0"/>
                <a:cs typeface="Times New Roman" pitchFamily="18" charset="0"/>
              </a:rPr>
              <a:t>      Методики, </a:t>
            </a:r>
            <a:r>
              <a:rPr lang="ru-RU" sz="3600" dirty="0" smtClean="0">
                <a:latin typeface="Times New Roman" pitchFamily="18" charset="0"/>
                <a:cs typeface="Times New Roman" pitchFamily="18" charset="0"/>
              </a:rPr>
              <a:t> литература  </a:t>
            </a:r>
            <a:r>
              <a:rPr lang="ru-RU" sz="3600" dirty="0" smtClean="0">
                <a:latin typeface="Times New Roman" pitchFamily="18" charset="0"/>
                <a:cs typeface="Times New Roman" pitchFamily="18" charset="0"/>
              </a:rPr>
              <a:t>для запуска речи</a:t>
            </a:r>
            <a:endParaRPr lang="ru-RU" sz="3600" dirty="0">
              <a:latin typeface="Times New Roman" pitchFamily="18" charset="0"/>
              <a:cs typeface="Times New Roman" pitchFamily="18" charset="0"/>
            </a:endParaRPr>
          </a:p>
        </p:txBody>
      </p:sp>
      <p:sp>
        <p:nvSpPr>
          <p:cNvPr id="8" name="Содержимое 7"/>
          <p:cNvSpPr>
            <a:spLocks noGrp="1"/>
          </p:cNvSpPr>
          <p:nvPr>
            <p:ph idx="1"/>
          </p:nvPr>
        </p:nvSpPr>
        <p:spPr/>
        <p:txBody>
          <a:bodyPr>
            <a:normAutofit fontScale="92500"/>
          </a:bodyPr>
          <a:lstStyle/>
          <a:p>
            <a:r>
              <a:rPr lang="ru-RU" dirty="0" smtClean="0">
                <a:latin typeface="Times New Roman" pitchFamily="18" charset="0"/>
                <a:cs typeface="Times New Roman" pitchFamily="18" charset="0"/>
              </a:rPr>
              <a:t>Методика формирования языковой системы (МФЯС) Тамары Никифоровны Новиковой-Иванцовой.</a:t>
            </a:r>
          </a:p>
          <a:p>
            <a:pPr algn="just"/>
            <a:r>
              <a:rPr lang="ru-RU" dirty="0" smtClean="0">
                <a:latin typeface="Times New Roman" pitchFamily="18" charset="0"/>
                <a:cs typeface="Times New Roman" pitchFamily="18" charset="0"/>
              </a:rPr>
              <a:t>Методика игровой логопедии Татьяны Грузиновой.</a:t>
            </a:r>
          </a:p>
          <a:p>
            <a:r>
              <a:rPr lang="ru-RU" dirty="0" smtClean="0">
                <a:latin typeface="Times New Roman" pitchFamily="18" charset="0"/>
                <a:cs typeface="Times New Roman" pitchFamily="18" charset="0"/>
              </a:rPr>
              <a:t>«Мои первые слова» Натальи Шишкиной и др</a:t>
            </a:r>
            <a:r>
              <a:rPr lang="ru-RU" dirty="0" smtClean="0">
                <a:latin typeface="Times New Roman" pitchFamily="18" charset="0"/>
                <a:cs typeface="Times New Roman" pitchFamily="18" charset="0"/>
              </a:rPr>
              <a:t>.</a:t>
            </a:r>
          </a:p>
          <a:p>
            <a:r>
              <a:rPr lang="ru-RU" dirty="0" err="1" smtClean="0">
                <a:latin typeface="Times New Roman" pitchFamily="18" charset="0"/>
                <a:cs typeface="Times New Roman" pitchFamily="18" charset="0"/>
              </a:rPr>
              <a:t>Дедюхина</a:t>
            </a:r>
            <a:r>
              <a:rPr lang="ru-RU" dirty="0" smtClean="0">
                <a:latin typeface="Times New Roman" pitchFamily="18" charset="0"/>
                <a:cs typeface="Times New Roman" pitchFamily="18" charset="0"/>
              </a:rPr>
              <a:t> Г.В., Кириллова Е.В. </a:t>
            </a:r>
            <a:r>
              <a:rPr lang="ru-RU" dirty="0" smtClean="0">
                <a:latin typeface="Times New Roman" pitchFamily="18" charset="0"/>
                <a:cs typeface="Times New Roman" pitchFamily="18" charset="0"/>
              </a:rPr>
              <a:t>«Учимся </a:t>
            </a:r>
            <a:r>
              <a:rPr lang="ru-RU" dirty="0" smtClean="0">
                <a:latin typeface="Times New Roman" pitchFamily="18" charset="0"/>
                <a:cs typeface="Times New Roman" pitchFamily="18" charset="0"/>
              </a:rPr>
              <a:t>говорить. 55 способов общения с </a:t>
            </a:r>
            <a:r>
              <a:rPr lang="ru-RU" dirty="0" err="1" smtClean="0">
                <a:latin typeface="Times New Roman" pitchFamily="18" charset="0"/>
                <a:cs typeface="Times New Roman" pitchFamily="18" charset="0"/>
              </a:rPr>
              <a:t>неговорящим</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ребенком»</a:t>
            </a:r>
          </a:p>
          <a:p>
            <a:pPr>
              <a:buNone/>
            </a:pPr>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endParaRPr lang="ru-RU" dirty="0"/>
          </a:p>
        </p:txBody>
      </p:sp>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14282" y="0"/>
            <a:ext cx="1064776" cy="1064776"/>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2">
            <a:alphaModFix amt="50000"/>
          </a:blip>
          <a:stretch>
            <a:fillRect/>
          </a:stretch>
        </p:blipFill>
        <p:spPr>
          <a:xfrm>
            <a:off x="1" y="5429264"/>
            <a:ext cx="9143999" cy="1428736"/>
          </a:xfrm>
          <a:prstGeom prst="rect">
            <a:avLst/>
          </a:prstGeom>
        </p:spPr>
      </p:pic>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3"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8" name="Содержимое 7"/>
          <p:cNvSpPr>
            <a:spLocks noGrp="1"/>
          </p:cNvSpPr>
          <p:nvPr>
            <p:ph idx="1"/>
          </p:nvPr>
        </p:nvSpPr>
        <p:spPr>
          <a:xfrm>
            <a:off x="457200" y="1142984"/>
            <a:ext cx="8229600" cy="4983179"/>
          </a:xfrm>
        </p:spPr>
        <p:txBody>
          <a:bodyPr>
            <a:normAutofit fontScale="85000" lnSpcReduction="10000"/>
          </a:bodyPr>
          <a:lstStyle/>
          <a:p>
            <a:pPr algn="just"/>
            <a:r>
              <a:rPr lang="ru-RU" dirty="0" smtClean="0">
                <a:latin typeface="Times New Roman" pitchFamily="18" charset="0"/>
                <a:cs typeface="Times New Roman" pitchFamily="18" charset="0"/>
              </a:rPr>
              <a:t>Т.А. </a:t>
            </a:r>
            <a:r>
              <a:rPr lang="ru-RU" dirty="0" err="1" smtClean="0">
                <a:latin typeface="Times New Roman" pitchFamily="18" charset="0"/>
                <a:cs typeface="Times New Roman" pitchFamily="18" charset="0"/>
              </a:rPr>
              <a:t>Датешидзе</a:t>
            </a:r>
            <a:r>
              <a:rPr lang="ru-RU" dirty="0" smtClean="0">
                <a:latin typeface="Times New Roman" pitchFamily="18" charset="0"/>
                <a:cs typeface="Times New Roman" pitchFamily="18" charset="0"/>
              </a:rPr>
              <a:t> «Система коррекционной работы с детьми с задержкой речевого развития»</a:t>
            </a:r>
          </a:p>
          <a:p>
            <a:pPr algn="just"/>
            <a:r>
              <a:rPr lang="ru-RU" dirty="0" smtClean="0">
                <a:latin typeface="Times New Roman" pitchFamily="18" charset="0"/>
                <a:cs typeface="Times New Roman" pitchFamily="18" charset="0"/>
              </a:rPr>
              <a:t>В. Бунина «Я говорю! Игры для запуска речи»</a:t>
            </a:r>
          </a:p>
          <a:p>
            <a:pPr algn="just"/>
            <a:r>
              <a:rPr lang="ru-RU" dirty="0" smtClean="0">
                <a:latin typeface="Times New Roman" pitchFamily="18" charset="0"/>
                <a:cs typeface="Times New Roman" pitchFamily="18" charset="0"/>
              </a:rPr>
              <a:t>В.  </a:t>
            </a:r>
            <a:r>
              <a:rPr lang="ru-RU" dirty="0" smtClean="0">
                <a:latin typeface="Times New Roman" pitchFamily="18" charset="0"/>
                <a:cs typeface="Times New Roman" pitchFamily="18" charset="0"/>
              </a:rPr>
              <a:t>Бунина «</a:t>
            </a:r>
            <a:r>
              <a:rPr lang="ru-RU" dirty="0" err="1" smtClean="0">
                <a:latin typeface="Times New Roman" pitchFamily="18" charset="0"/>
                <a:cs typeface="Times New Roman" pitchFamily="18" charset="0"/>
              </a:rPr>
              <a:t>Говорилки</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для молчунов. Авторский курс запуска речи для детей от 2-х лет. Мама, научи меня </a:t>
            </a:r>
            <a:r>
              <a:rPr lang="ru-RU" dirty="0" smtClean="0">
                <a:latin typeface="Times New Roman" pitchFamily="18" charset="0"/>
                <a:cs typeface="Times New Roman" pitchFamily="18" charset="0"/>
              </a:rPr>
              <a:t>говорить!»</a:t>
            </a:r>
          </a:p>
          <a:p>
            <a:pPr algn="just"/>
            <a:r>
              <a:rPr lang="ru-RU" dirty="0" smtClean="0">
                <a:latin typeface="Times New Roman" pitchFamily="18" charset="0"/>
                <a:cs typeface="Times New Roman" pitchFamily="18" charset="0"/>
              </a:rPr>
              <a:t>В. Бунина «Запуск речи через обучение чтению»  </a:t>
            </a:r>
          </a:p>
          <a:p>
            <a:pPr algn="just"/>
            <a:r>
              <a:rPr lang="ru-RU" dirty="0" smtClean="0">
                <a:latin typeface="Times New Roman" pitchFamily="18" charset="0"/>
                <a:cs typeface="Times New Roman" pitchFamily="18" charset="0"/>
              </a:rPr>
              <a:t>Сазонова, </a:t>
            </a:r>
            <a:r>
              <a:rPr lang="ru-RU" dirty="0" err="1" smtClean="0">
                <a:latin typeface="Times New Roman" pitchFamily="18" charset="0"/>
                <a:cs typeface="Times New Roman" pitchFamily="18" charset="0"/>
              </a:rPr>
              <a:t>Куцина</a:t>
            </a:r>
            <a:r>
              <a:rPr lang="ru-RU" dirty="0" smtClean="0">
                <a:latin typeface="Times New Roman" pitchFamily="18" charset="0"/>
                <a:cs typeface="Times New Roman" pitchFamily="18" charset="0"/>
              </a:rPr>
              <a:t> «Читать раньше чем говорить» </a:t>
            </a:r>
          </a:p>
          <a:p>
            <a:pPr algn="just"/>
            <a:r>
              <a:rPr lang="ru-RU" dirty="0" smtClean="0">
                <a:latin typeface="Times New Roman" pitchFamily="18" charset="0"/>
                <a:cs typeface="Times New Roman" pitchFamily="18" charset="0"/>
              </a:rPr>
              <a:t>Е.Ю. </a:t>
            </a:r>
            <a:r>
              <a:rPr lang="ru-RU" dirty="0" err="1" smtClean="0">
                <a:latin typeface="Times New Roman" pitchFamily="18" charset="0"/>
                <a:cs typeface="Times New Roman" pitchFamily="18" charset="0"/>
              </a:rPr>
              <a:t>Климантович</a:t>
            </a:r>
            <a:r>
              <a:rPr lang="ru-RU" dirty="0" smtClean="0">
                <a:latin typeface="Times New Roman" pitchFamily="18" charset="0"/>
                <a:cs typeface="Times New Roman" pitchFamily="18" charset="0"/>
              </a:rPr>
              <a:t> «Учимся понимать речь»</a:t>
            </a:r>
          </a:p>
          <a:p>
            <a:pPr algn="just"/>
            <a:r>
              <a:rPr lang="ru-RU" dirty="0" smtClean="0">
                <a:latin typeface="Times New Roman" pitchFamily="18" charset="0"/>
                <a:cs typeface="Times New Roman" pitchFamily="18" charset="0"/>
              </a:rPr>
              <a:t>О. Жукова «Малыш учится говорить»     </a:t>
            </a:r>
            <a:r>
              <a:rPr lang="ru-RU" b="1" dirty="0" smtClean="0"/>
              <a:t/>
            </a:r>
            <a:br>
              <a:rPr lang="ru-RU" b="1" dirty="0" smtClean="0"/>
            </a:br>
            <a:endParaRPr lang="ru-RU" dirty="0" smtClean="0">
              <a:latin typeface="Times New Roman" pitchFamily="18" charset="0"/>
              <a:cs typeface="Times New Roman" pitchFamily="18" charset="0"/>
            </a:endParaRPr>
          </a:p>
          <a:p>
            <a:endParaRPr lang="ru-RU" dirty="0"/>
          </a:p>
        </p:txBody>
      </p:sp>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14282" y="0"/>
            <a:ext cx="1064776" cy="1064776"/>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2">
            <a:alphaModFix amt="50000"/>
          </a:blip>
          <a:stretch>
            <a:fillRect/>
          </a:stretch>
        </p:blipFill>
        <p:spPr>
          <a:xfrm>
            <a:off x="1" y="5429264"/>
            <a:ext cx="9143999" cy="1428736"/>
          </a:xfrm>
          <a:prstGeom prst="rect">
            <a:avLst/>
          </a:prstGeom>
        </p:spPr>
      </p:pic>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3" cstate="print">
            <a:duotone>
              <a:prstClr val="black"/>
              <a:srgbClr val="EEE5DA">
                <a:tint val="45000"/>
                <a:satMod val="400000"/>
              </a:srgbClr>
            </a:duotone>
          </a:blip>
          <a:srcRect r="18405"/>
          <a:stretch/>
        </p:blipFill>
        <p:spPr>
          <a:xfrm>
            <a:off x="7415219" y="1643050"/>
            <a:ext cx="1728781" cy="3381034"/>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14282" y="0"/>
            <a:ext cx="1064776" cy="1064776"/>
          </a:xfrm>
          <a:prstGeom prst="rect">
            <a:avLst/>
          </a:prstGeom>
        </p:spPr>
      </p:pic>
      <p:sp>
        <p:nvSpPr>
          <p:cNvPr id="7" name="Содержимое 6"/>
          <p:cNvSpPr>
            <a:spLocks noGrp="1"/>
          </p:cNvSpPr>
          <p:nvPr>
            <p:ph idx="1"/>
          </p:nvPr>
        </p:nvSpPr>
        <p:spPr/>
        <p:txBody>
          <a:bodyPr/>
          <a:lstStyle/>
          <a:p>
            <a:pPr algn="ctr"/>
            <a:endParaRPr lang="ru-RU" dirty="0" smtClean="0"/>
          </a:p>
          <a:p>
            <a:pPr algn="ctr"/>
            <a:endParaRPr lang="ru-RU" dirty="0" smtClean="0"/>
          </a:p>
          <a:p>
            <a:pPr algn="ctr">
              <a:buNone/>
            </a:pPr>
            <a:r>
              <a:rPr lang="ru-RU" smtClean="0">
                <a:latin typeface="Times New Roman" pitchFamily="18" charset="0"/>
                <a:cs typeface="Times New Roman" pitchFamily="18" charset="0"/>
              </a:rPr>
              <a:t>Спасибо </a:t>
            </a:r>
            <a:r>
              <a:rPr lang="ru-RU" dirty="0" smtClean="0">
                <a:latin typeface="Times New Roman" pitchFamily="18" charset="0"/>
                <a:cs typeface="Times New Roman" pitchFamily="18" charset="0"/>
              </a:rPr>
              <a:t>за внимание!</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2" name="Заголовок 1"/>
          <p:cNvSpPr>
            <a:spLocks noGrp="1"/>
          </p:cNvSpPr>
          <p:nvPr>
            <p:ph type="title"/>
          </p:nvPr>
        </p:nvSpPr>
        <p:spPr/>
        <p:txBody>
          <a:bodyPr>
            <a:normAutofit fontScale="90000"/>
          </a:bodyPr>
          <a:lstStyle/>
          <a:p>
            <a:r>
              <a:rPr lang="ru-RU" sz="3600" i="1" dirty="0" smtClean="0">
                <a:solidFill>
                  <a:schemeClr val="tx2">
                    <a:lumMod val="75000"/>
                  </a:schemeClr>
                </a:solidFill>
                <a:latin typeface="Cambria" pitchFamily="18" charset="0"/>
                <a:cs typeface="Times New Roman" pitchFamily="18" charset="0"/>
              </a:rPr>
              <a:t/>
            </a:r>
            <a:br>
              <a:rPr lang="ru-RU" sz="3600" i="1" dirty="0" smtClean="0">
                <a:solidFill>
                  <a:schemeClr val="tx2">
                    <a:lumMod val="75000"/>
                  </a:schemeClr>
                </a:solidFill>
                <a:latin typeface="Cambria" pitchFamily="18" charset="0"/>
                <a:cs typeface="Times New Roman" pitchFamily="18" charset="0"/>
              </a:rPr>
            </a:br>
            <a:r>
              <a:rPr lang="ru-RU" sz="3600" i="1" dirty="0" smtClean="0">
                <a:solidFill>
                  <a:schemeClr val="tx2">
                    <a:lumMod val="75000"/>
                  </a:schemeClr>
                </a:solidFill>
                <a:latin typeface="Cambria" pitchFamily="18" charset="0"/>
                <a:cs typeface="Times New Roman" pitchFamily="18" charset="0"/>
              </a:rPr>
              <a:t> </a:t>
            </a:r>
            <a:br>
              <a:rPr lang="ru-RU" sz="3600" i="1" dirty="0" smtClean="0">
                <a:solidFill>
                  <a:schemeClr val="tx2">
                    <a:lumMod val="75000"/>
                  </a:schemeClr>
                </a:solidFill>
                <a:latin typeface="Cambria" pitchFamily="18" charset="0"/>
                <a:cs typeface="Times New Roman" pitchFamily="18" charset="0"/>
              </a:rPr>
            </a:br>
            <a:r>
              <a:rPr lang="ru-RU" sz="3600" i="1" dirty="0" smtClean="0">
                <a:solidFill>
                  <a:schemeClr val="tx2">
                    <a:lumMod val="75000"/>
                  </a:schemeClr>
                </a:solidFill>
                <a:latin typeface="Cambria" pitchFamily="18" charset="0"/>
                <a:cs typeface="Times New Roman" pitchFamily="18" charset="0"/>
              </a:rPr>
              <a:t>План заседания:</a:t>
            </a:r>
            <a:br>
              <a:rPr lang="ru-RU" sz="3600" i="1" dirty="0" smtClean="0">
                <a:solidFill>
                  <a:schemeClr val="tx2">
                    <a:lumMod val="75000"/>
                  </a:schemeClr>
                </a:solidFill>
                <a:latin typeface="Cambria" pitchFamily="18" charset="0"/>
                <a:cs typeface="Times New Roman" pitchFamily="18" charset="0"/>
              </a:rPr>
            </a:br>
            <a:r>
              <a:rPr lang="ru-RU" sz="3600" i="1" dirty="0" smtClean="0">
                <a:solidFill>
                  <a:schemeClr val="tx2">
                    <a:lumMod val="75000"/>
                  </a:schemeClr>
                </a:solidFill>
                <a:latin typeface="Cambria" pitchFamily="18" charset="0"/>
                <a:cs typeface="Times New Roman" pitchFamily="18" charset="0"/>
              </a:rPr>
              <a:t/>
            </a:r>
            <a:br>
              <a:rPr lang="ru-RU" sz="3600" i="1" dirty="0" smtClean="0">
                <a:solidFill>
                  <a:schemeClr val="tx2">
                    <a:lumMod val="75000"/>
                  </a:schemeClr>
                </a:solidFill>
                <a:latin typeface="Cambria" pitchFamily="18" charset="0"/>
                <a:cs typeface="Times New Roman" pitchFamily="18" charset="0"/>
              </a:rPr>
            </a:br>
            <a:r>
              <a:rPr lang="ru-RU" sz="3600" i="1" dirty="0" smtClean="0">
                <a:solidFill>
                  <a:schemeClr val="tx2">
                    <a:lumMod val="75000"/>
                  </a:schemeClr>
                </a:solidFill>
                <a:latin typeface="Cambria" pitchFamily="18" charset="0"/>
                <a:cs typeface="Times New Roman" pitchFamily="18" charset="0"/>
              </a:rPr>
              <a:t> </a:t>
            </a:r>
            <a:endParaRPr lang="ru-RU" b="1" dirty="0">
              <a:solidFill>
                <a:schemeClr val="accent2">
                  <a:lumMod val="75000"/>
                </a:schemeClr>
              </a:solidFill>
              <a:latin typeface="Cambria" pitchFamily="18" charset="0"/>
              <a:cs typeface="Times New Roman" pitchFamily="18" charset="0"/>
            </a:endParaRPr>
          </a:p>
        </p:txBody>
      </p:sp>
      <p:sp>
        <p:nvSpPr>
          <p:cNvPr id="7" name="Содержимое 6"/>
          <p:cNvSpPr>
            <a:spLocks noGrp="1"/>
          </p:cNvSpPr>
          <p:nvPr>
            <p:ph idx="1"/>
          </p:nvPr>
        </p:nvSpPr>
        <p:spPr/>
        <p:txBody>
          <a:bodyPr/>
          <a:lstStyle/>
          <a:p>
            <a:pPr marL="514350" indent="-514350">
              <a:buAutoNum type="arabicPeriod"/>
            </a:pPr>
            <a:r>
              <a:rPr lang="ru-RU" dirty="0" smtClean="0">
                <a:solidFill>
                  <a:srgbClr val="7030A0"/>
                </a:solidFill>
                <a:latin typeface="Cambria" pitchFamily="18" charset="0"/>
              </a:rPr>
              <a:t>«Основные причины отсутствия речи»</a:t>
            </a:r>
          </a:p>
          <a:p>
            <a:pPr marL="514350" indent="-514350">
              <a:buAutoNum type="arabicPeriod"/>
            </a:pPr>
            <a:r>
              <a:rPr lang="ru-RU" dirty="0" smtClean="0">
                <a:solidFill>
                  <a:srgbClr val="7030A0"/>
                </a:solidFill>
                <a:latin typeface="Cambria" pitchFamily="18" charset="0"/>
              </a:rPr>
              <a:t>«Понимание речи. Уровни понимания речи»</a:t>
            </a:r>
          </a:p>
          <a:p>
            <a:pPr marL="514350" indent="-514350">
              <a:buAutoNum type="arabicPeriod"/>
            </a:pPr>
            <a:r>
              <a:rPr lang="ru-RU" dirty="0" smtClean="0">
                <a:solidFill>
                  <a:srgbClr val="7030A0"/>
                </a:solidFill>
                <a:latin typeface="Cambria" pitchFamily="18" charset="0"/>
              </a:rPr>
              <a:t>«Этапы речевого развития»</a:t>
            </a:r>
          </a:p>
          <a:p>
            <a:pPr marL="514350" indent="-514350">
              <a:buAutoNum type="arabicPeriod"/>
            </a:pPr>
            <a:r>
              <a:rPr lang="ru-RU" dirty="0" smtClean="0">
                <a:solidFill>
                  <a:srgbClr val="7030A0"/>
                </a:solidFill>
                <a:latin typeface="Cambria" pitchFamily="18" charset="0"/>
              </a:rPr>
              <a:t>«Дневник «Ступеньки </a:t>
            </a:r>
            <a:r>
              <a:rPr lang="ru-RU" dirty="0" err="1" smtClean="0">
                <a:solidFill>
                  <a:srgbClr val="7030A0"/>
                </a:solidFill>
                <a:latin typeface="Cambria" pitchFamily="18" charset="0"/>
              </a:rPr>
              <a:t>Говоруши</a:t>
            </a:r>
            <a:r>
              <a:rPr lang="ru-RU" dirty="0" smtClean="0">
                <a:solidFill>
                  <a:srgbClr val="7030A0"/>
                </a:solidFill>
                <a:latin typeface="Cambria" pitchFamily="18" charset="0"/>
              </a:rPr>
              <a:t>» как один из инструментов запуска  речи».</a:t>
            </a:r>
          </a:p>
          <a:p>
            <a:pPr marL="514350" indent="-514350">
              <a:buAutoNum type="arabicPeriod"/>
            </a:pPr>
            <a:r>
              <a:rPr lang="ru-RU" dirty="0" smtClean="0">
                <a:solidFill>
                  <a:srgbClr val="7030A0"/>
                </a:solidFill>
                <a:latin typeface="Cambria" pitchFamily="18" charset="0"/>
              </a:rPr>
              <a:t>Разное</a:t>
            </a:r>
            <a:endParaRPr lang="ru-RU" dirty="0">
              <a:solidFill>
                <a:srgbClr val="7030A0"/>
              </a:solidFill>
              <a:latin typeface="Cambria" pitchFamily="18" charset="0"/>
            </a:endParaRPr>
          </a:p>
        </p:txBody>
      </p:sp>
      <p:pic>
        <p:nvPicPr>
          <p:cNvPr id="4" name="Рисунок 3"/>
          <p:cNvPicPr>
            <a:picLocks noChangeAspect="1"/>
          </p:cNvPicPr>
          <p:nvPr/>
        </p:nvPicPr>
        <p:blipFill>
          <a:blip r:embed="rId3">
            <a:extLst>
              <a:ext uri="{BEBA8EAE-BF5A-486C-A8C5-ECC9F3942E4B}">
                <a14:imgProps xmlns="" xmlns:a14="http://schemas.microsoft.com/office/drawing/2010/main">
                  <a14:imgLayer r:embed="rId4">
                    <a14:imgEffect>
                      <a14:backgroundRemoval t="8571" b="100000" l="0" r="99286"/>
                    </a14:imgEffect>
                  </a14:imgLayer>
                </a14:imgProps>
              </a:ext>
            </a:extLst>
          </a:blip>
          <a:stretch>
            <a:fillRect/>
          </a:stretch>
        </p:blipFill>
        <p:spPr>
          <a:xfrm>
            <a:off x="571472" y="285728"/>
            <a:ext cx="1064776" cy="1064776"/>
          </a:xfrm>
          <a:prstGeom prst="rect">
            <a:avLst/>
          </a:prstGeom>
        </p:spPr>
      </p:pic>
      <p:pic>
        <p:nvPicPr>
          <p:cNvPr id="5" name="Рисунок 4">
            <a:extLst>
              <a:ext uri="{FF2B5EF4-FFF2-40B4-BE49-F238E27FC236}">
                <a16:creationId xmlns="" xmlns:a16="http://schemas.microsoft.com/office/drawing/2014/main" id="{D0F6970F-8F7E-5D53-DEEE-8DF08E7630FB}"/>
              </a:ext>
            </a:extLst>
          </p:cNvPr>
          <p:cNvPicPr>
            <a:picLocks noChangeAspect="1"/>
          </p:cNvPicPr>
          <p:nvPr/>
        </p:nvPicPr>
        <p:blipFill>
          <a:blip r:embed="rId5">
            <a:alphaModFix amt="50000"/>
          </a:blip>
          <a:stretch>
            <a:fillRect/>
          </a:stretch>
        </p:blipFill>
        <p:spPr>
          <a:xfrm>
            <a:off x="1" y="5429264"/>
            <a:ext cx="9143999" cy="142873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2" name="Заголовок 1"/>
          <p:cNvSpPr>
            <a:spLocks noGrp="1"/>
          </p:cNvSpPr>
          <p:nvPr>
            <p:ph type="ctrTitle"/>
          </p:nvPr>
        </p:nvSpPr>
        <p:spPr>
          <a:xfrm>
            <a:off x="1000100" y="642918"/>
            <a:ext cx="7458100" cy="3714776"/>
          </a:xfrm>
        </p:spPr>
        <p:txBody>
          <a:bodyPr>
            <a:normAutofit/>
          </a:bodyPr>
          <a:lstStyle/>
          <a:p>
            <a:r>
              <a:rPr lang="ru-RU" sz="2200" i="1" dirty="0" smtClean="0">
                <a:solidFill>
                  <a:schemeClr val="tx2">
                    <a:lumMod val="75000"/>
                  </a:schemeClr>
                </a:solidFill>
                <a:latin typeface="Cambria" pitchFamily="18" charset="0"/>
                <a:cs typeface="Times New Roman" pitchFamily="18" charset="0"/>
              </a:rPr>
              <a:t>   </a:t>
            </a:r>
            <a:r>
              <a:rPr lang="ru-RU" i="1" dirty="0" smtClean="0">
                <a:solidFill>
                  <a:schemeClr val="tx2">
                    <a:lumMod val="75000"/>
                  </a:schemeClr>
                </a:solidFill>
                <a:latin typeface="Cambria" pitchFamily="18" charset="0"/>
                <a:cs typeface="Times New Roman" pitchFamily="18" charset="0"/>
              </a:rPr>
              <a:t/>
            </a:r>
            <a:br>
              <a:rPr lang="ru-RU" i="1" dirty="0" smtClean="0">
                <a:solidFill>
                  <a:schemeClr val="tx2">
                    <a:lumMod val="75000"/>
                  </a:schemeClr>
                </a:solidFill>
                <a:latin typeface="Cambria"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endParaRPr lang="ru-RU" b="1" dirty="0">
              <a:solidFill>
                <a:schemeClr val="accent2">
                  <a:lumMod val="75000"/>
                </a:schemeClr>
              </a:solidFill>
              <a:latin typeface="Constantia" pitchFamily="18" charset="0"/>
              <a:cs typeface="Times New Roman" pitchFamily="18" charset="0"/>
            </a:endParaRPr>
          </a:p>
        </p:txBody>
      </p:sp>
      <p:pic>
        <p:nvPicPr>
          <p:cNvPr id="4" name="Рисунок 3"/>
          <p:cNvPicPr>
            <a:picLocks noChangeAspect="1"/>
          </p:cNvPicPr>
          <p:nvPr/>
        </p:nvPicPr>
        <p:blipFill>
          <a:blip r:embed="rId3">
            <a:extLst>
              <a:ext uri="{BEBA8EAE-BF5A-486C-A8C5-ECC9F3942E4B}">
                <a14:imgProps xmlns="" xmlns:a14="http://schemas.microsoft.com/office/drawing/2010/main">
                  <a14:imgLayer r:embed="rId4">
                    <a14:imgEffect>
                      <a14:backgroundRemoval t="8571" b="100000" l="0" r="99286"/>
                    </a14:imgEffect>
                  </a14:imgLayer>
                </a14:imgProps>
              </a:ext>
            </a:extLst>
          </a:blip>
          <a:stretch>
            <a:fillRect/>
          </a:stretch>
        </p:blipFill>
        <p:spPr>
          <a:xfrm>
            <a:off x="1000100" y="214290"/>
            <a:ext cx="1064776" cy="1064776"/>
          </a:xfrm>
          <a:prstGeom prst="rect">
            <a:avLst/>
          </a:prstGeom>
        </p:spPr>
      </p:pic>
      <p:pic>
        <p:nvPicPr>
          <p:cNvPr id="5" name="Рисунок 4">
            <a:extLst>
              <a:ext uri="{FF2B5EF4-FFF2-40B4-BE49-F238E27FC236}">
                <a16:creationId xmlns="" xmlns:a16="http://schemas.microsoft.com/office/drawing/2014/main" id="{D0F6970F-8F7E-5D53-DEEE-8DF08E7630FB}"/>
              </a:ext>
            </a:extLst>
          </p:cNvPr>
          <p:cNvPicPr>
            <a:picLocks noChangeAspect="1"/>
          </p:cNvPicPr>
          <p:nvPr/>
        </p:nvPicPr>
        <p:blipFill>
          <a:blip r:embed="rId5">
            <a:alphaModFix amt="50000"/>
          </a:blip>
          <a:stretch>
            <a:fillRect/>
          </a:stretch>
        </p:blipFill>
        <p:spPr>
          <a:xfrm>
            <a:off x="1" y="5429264"/>
            <a:ext cx="9143999" cy="1428736"/>
          </a:xfrm>
          <a:prstGeom prst="rect">
            <a:avLst/>
          </a:prstGeom>
        </p:spPr>
      </p:pic>
      <p:pic>
        <p:nvPicPr>
          <p:cNvPr id="3" name="Picture 2" descr="C:\Users\snv\Desktop\пирамида.jpg"/>
          <p:cNvPicPr>
            <a:picLocks noChangeAspect="1" noChangeArrowheads="1"/>
          </p:cNvPicPr>
          <p:nvPr/>
        </p:nvPicPr>
        <p:blipFill>
          <a:blip r:embed="rId6"/>
          <a:srcRect/>
          <a:stretch>
            <a:fillRect/>
          </a:stretch>
        </p:blipFill>
        <p:spPr bwMode="auto">
          <a:xfrm>
            <a:off x="2357422" y="214290"/>
            <a:ext cx="4943170" cy="646742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7" name="Заголовок 6"/>
          <p:cNvSpPr>
            <a:spLocks noGrp="1"/>
          </p:cNvSpPr>
          <p:nvPr>
            <p:ph type="title"/>
          </p:nvPr>
        </p:nvSpPr>
        <p:spPr>
          <a:xfrm>
            <a:off x="457200" y="274638"/>
            <a:ext cx="8329642" cy="1296974"/>
          </a:xfrm>
        </p:spPr>
        <p:txBody>
          <a:bodyPr>
            <a:normAutofit fontScale="90000"/>
          </a:bodyPr>
          <a:lstStyle/>
          <a:p>
            <a:r>
              <a:rPr lang="ru-RU" dirty="0" smtClean="0">
                <a:solidFill>
                  <a:schemeClr val="tx2">
                    <a:lumMod val="50000"/>
                  </a:schemeClr>
                </a:solidFill>
                <a:latin typeface="Georgia" pitchFamily="18" charset="0"/>
              </a:rPr>
              <a:t/>
            </a:r>
            <a:br>
              <a:rPr lang="ru-RU" dirty="0" smtClean="0">
                <a:solidFill>
                  <a:schemeClr val="tx2">
                    <a:lumMod val="50000"/>
                  </a:schemeClr>
                </a:solidFill>
                <a:latin typeface="Georgia" pitchFamily="18" charset="0"/>
              </a:rPr>
            </a:br>
            <a:r>
              <a:rPr lang="ru-RU" b="1" dirty="0" smtClean="0">
                <a:solidFill>
                  <a:schemeClr val="tx2">
                    <a:lumMod val="50000"/>
                  </a:schemeClr>
                </a:solidFill>
                <a:latin typeface="Georgia" pitchFamily="18" charset="0"/>
              </a:rPr>
              <a:t>Основные причины </a:t>
            </a:r>
            <a:br>
              <a:rPr lang="ru-RU" b="1" dirty="0" smtClean="0">
                <a:solidFill>
                  <a:schemeClr val="tx2">
                    <a:lumMod val="50000"/>
                  </a:schemeClr>
                </a:solidFill>
                <a:latin typeface="Georgia" pitchFamily="18" charset="0"/>
              </a:rPr>
            </a:br>
            <a:r>
              <a:rPr lang="ru-RU" b="1" dirty="0" smtClean="0">
                <a:solidFill>
                  <a:schemeClr val="tx2">
                    <a:lumMod val="50000"/>
                  </a:schemeClr>
                </a:solidFill>
                <a:latin typeface="Georgia" pitchFamily="18" charset="0"/>
              </a:rPr>
              <a:t>отсутствия речи</a:t>
            </a:r>
            <a:r>
              <a:rPr lang="ru-RU" dirty="0" smtClean="0"/>
              <a:t/>
            </a:r>
            <a:br>
              <a:rPr lang="ru-RU" dirty="0" smtClean="0"/>
            </a:br>
            <a:endParaRPr lang="ru-RU" sz="3600" dirty="0">
              <a:solidFill>
                <a:schemeClr val="tx2">
                  <a:lumMod val="50000"/>
                </a:schemeClr>
              </a:solidFill>
              <a:latin typeface="Georgia" pitchFamily="18" charset="0"/>
            </a:endParaRPr>
          </a:p>
        </p:txBody>
      </p:sp>
      <p:sp>
        <p:nvSpPr>
          <p:cNvPr id="8" name="Содержимое 7"/>
          <p:cNvSpPr>
            <a:spLocks noGrp="1"/>
          </p:cNvSpPr>
          <p:nvPr>
            <p:ph idx="1"/>
          </p:nvPr>
        </p:nvSpPr>
        <p:spPr>
          <a:xfrm>
            <a:off x="457200" y="1857364"/>
            <a:ext cx="8229600" cy="4268799"/>
          </a:xfrm>
        </p:spPr>
        <p:txBody>
          <a:bodyPr/>
          <a:lstStyle/>
          <a:p>
            <a:pPr algn="r">
              <a:buNone/>
            </a:pPr>
            <a:r>
              <a:rPr lang="ru-RU" dirty="0" smtClean="0">
                <a:latin typeface="Bookman Old Style" pitchFamily="18" charset="0"/>
              </a:rPr>
              <a:t> </a:t>
            </a:r>
            <a:endParaRPr lang="ru-RU" dirty="0">
              <a:latin typeface="Bookman Old Style" pitchFamily="18" charset="0"/>
            </a:endParaRPr>
          </a:p>
        </p:txBody>
      </p:sp>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3">
            <a:alphaModFix amt="50000"/>
          </a:blip>
          <a:stretch>
            <a:fillRect/>
          </a:stretch>
        </p:blipFill>
        <p:spPr>
          <a:xfrm>
            <a:off x="1" y="5429264"/>
            <a:ext cx="9143999" cy="1428736"/>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85720" y="285728"/>
            <a:ext cx="1064776" cy="1064776"/>
          </a:xfrm>
          <a:prstGeom prst="rect">
            <a:avLst/>
          </a:prstGeom>
        </p:spPr>
      </p:pic>
      <p:sp>
        <p:nvSpPr>
          <p:cNvPr id="9" name="Прямоугольник 8"/>
          <p:cNvSpPr/>
          <p:nvPr/>
        </p:nvSpPr>
        <p:spPr>
          <a:xfrm>
            <a:off x="785786" y="2000240"/>
            <a:ext cx="7500990" cy="2677656"/>
          </a:xfrm>
          <a:prstGeom prst="rect">
            <a:avLst/>
          </a:prstGeom>
        </p:spPr>
        <p:txBody>
          <a:bodyPr wrap="square">
            <a:spAutoFit/>
          </a:bodyPr>
          <a:lstStyle/>
          <a:p>
            <a:pPr marL="514350" indent="-514350" algn="just">
              <a:buAutoNum type="arabicPeriod"/>
            </a:pPr>
            <a:r>
              <a:rPr lang="ru-RU" sz="2800" dirty="0" smtClean="0">
                <a:solidFill>
                  <a:schemeClr val="accent4">
                    <a:lumMod val="50000"/>
                  </a:schemeClr>
                </a:solidFill>
                <a:latin typeface="Times New Roman" pitchFamily="18" charset="0"/>
                <a:cs typeface="Times New Roman" pitchFamily="18" charset="0"/>
              </a:rPr>
              <a:t>Сниженное понимание речи</a:t>
            </a:r>
          </a:p>
          <a:p>
            <a:pPr marL="514350" indent="-514350" algn="just">
              <a:buAutoNum type="arabicPeriod"/>
            </a:pPr>
            <a:r>
              <a:rPr lang="ru-RU" sz="2800" dirty="0" smtClean="0">
                <a:solidFill>
                  <a:schemeClr val="accent4">
                    <a:lumMod val="50000"/>
                  </a:schemeClr>
                </a:solidFill>
                <a:latin typeface="Times New Roman" pitchFamily="18" charset="0"/>
                <a:cs typeface="Times New Roman" pitchFamily="18" charset="0"/>
              </a:rPr>
              <a:t>Нарушение коммуникативной/игровой деятельности  </a:t>
            </a:r>
          </a:p>
          <a:p>
            <a:pPr marL="514350" indent="-514350" algn="just">
              <a:buAutoNum type="arabicPeriod"/>
            </a:pPr>
            <a:r>
              <a:rPr lang="ru-RU" sz="2800" dirty="0" smtClean="0">
                <a:solidFill>
                  <a:schemeClr val="accent4">
                    <a:lumMod val="50000"/>
                  </a:schemeClr>
                </a:solidFill>
                <a:latin typeface="Times New Roman" pitchFamily="18" charset="0"/>
                <a:cs typeface="Times New Roman" pitchFamily="18" charset="0"/>
              </a:rPr>
              <a:t>Снижение когнитивной сферы (интеллект)</a:t>
            </a:r>
          </a:p>
          <a:p>
            <a:pPr marL="514350" indent="-514350" algn="just">
              <a:buAutoNum type="arabicPeriod"/>
            </a:pPr>
            <a:r>
              <a:rPr lang="ru-RU" sz="2800" dirty="0" smtClean="0">
                <a:solidFill>
                  <a:schemeClr val="accent4">
                    <a:lumMod val="50000"/>
                  </a:schemeClr>
                </a:solidFill>
                <a:latin typeface="Times New Roman" pitchFamily="18" charset="0"/>
                <a:cs typeface="Times New Roman" pitchFamily="18" charset="0"/>
              </a:rPr>
              <a:t>Недостаточно развитый артикуляционный </a:t>
            </a:r>
            <a:r>
              <a:rPr lang="ru-RU" sz="2800" dirty="0" err="1" smtClean="0">
                <a:solidFill>
                  <a:schemeClr val="accent4">
                    <a:lumMod val="50000"/>
                  </a:schemeClr>
                </a:solidFill>
                <a:latin typeface="Times New Roman" pitchFamily="18" charset="0"/>
                <a:cs typeface="Times New Roman" pitchFamily="18" charset="0"/>
              </a:rPr>
              <a:t>праксис</a:t>
            </a:r>
            <a:endParaRPr lang="ru-RU" sz="2800" dirty="0">
              <a:solidFill>
                <a:schemeClr val="accent4">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7" name="Заголовок 6"/>
          <p:cNvSpPr>
            <a:spLocks noGrp="1"/>
          </p:cNvSpPr>
          <p:nvPr>
            <p:ph type="title"/>
          </p:nvPr>
        </p:nvSpPr>
        <p:spPr/>
        <p:txBody>
          <a:bodyPr>
            <a:normAutofit fontScale="90000"/>
          </a:bodyPr>
          <a:lstStyle/>
          <a:p>
            <a:pPr algn="r"/>
            <a:r>
              <a:rPr lang="ru-RU" sz="2700" dirty="0" smtClean="0">
                <a:latin typeface="Monotype Corsiva" pitchFamily="66" charset="0"/>
                <a:ea typeface="FangSong" pitchFamily="49" charset="-122"/>
              </a:rPr>
              <a:t/>
            </a:r>
            <a:br>
              <a:rPr lang="ru-RU" sz="2700" dirty="0" smtClean="0">
                <a:latin typeface="Monotype Corsiva" pitchFamily="66" charset="0"/>
                <a:ea typeface="FangSong" pitchFamily="49" charset="-122"/>
              </a:rPr>
            </a:br>
            <a:r>
              <a:rPr lang="ru-RU" sz="3100" dirty="0" smtClean="0">
                <a:solidFill>
                  <a:schemeClr val="accent3">
                    <a:lumMod val="50000"/>
                  </a:schemeClr>
                </a:solidFill>
                <a:latin typeface="Monotype Corsiva" pitchFamily="66" charset="0"/>
                <a:ea typeface="FangSong" pitchFamily="49" charset="-122"/>
              </a:rPr>
              <a:t>«Речь – это повозка, в которой едет мышление»</a:t>
            </a:r>
            <a:br>
              <a:rPr lang="ru-RU" sz="3100" dirty="0" smtClean="0">
                <a:solidFill>
                  <a:schemeClr val="accent3">
                    <a:lumMod val="50000"/>
                  </a:schemeClr>
                </a:solidFill>
                <a:latin typeface="Monotype Corsiva" pitchFamily="66" charset="0"/>
                <a:ea typeface="FangSong" pitchFamily="49" charset="-122"/>
              </a:rPr>
            </a:br>
            <a:r>
              <a:rPr lang="ru-RU" sz="3100" dirty="0" smtClean="0">
                <a:solidFill>
                  <a:schemeClr val="accent3">
                    <a:lumMod val="50000"/>
                  </a:schemeClr>
                </a:solidFill>
                <a:latin typeface="Monotype Corsiva" pitchFamily="66" charset="0"/>
                <a:ea typeface="FangSong" pitchFamily="49" charset="-122"/>
              </a:rPr>
              <a:t>Джон Джексон</a:t>
            </a:r>
            <a:r>
              <a:rPr lang="ru-RU" dirty="0" smtClean="0">
                <a:solidFill>
                  <a:schemeClr val="accent3">
                    <a:lumMod val="50000"/>
                  </a:schemeClr>
                </a:solidFill>
                <a:latin typeface="Bookman Old Style" pitchFamily="18" charset="0"/>
              </a:rPr>
              <a:t/>
            </a:r>
            <a:br>
              <a:rPr lang="ru-RU" dirty="0" smtClean="0">
                <a:solidFill>
                  <a:schemeClr val="accent3">
                    <a:lumMod val="50000"/>
                  </a:schemeClr>
                </a:solidFill>
                <a:latin typeface="Bookman Old Style" pitchFamily="18" charset="0"/>
              </a:rPr>
            </a:br>
            <a:endParaRPr lang="ru-RU" dirty="0">
              <a:solidFill>
                <a:schemeClr val="accent3">
                  <a:lumMod val="50000"/>
                </a:schemeClr>
              </a:solidFill>
            </a:endParaRPr>
          </a:p>
        </p:txBody>
      </p:sp>
      <p:sp>
        <p:nvSpPr>
          <p:cNvPr id="8" name="Содержимое 7"/>
          <p:cNvSpPr>
            <a:spLocks noGrp="1"/>
          </p:cNvSpPr>
          <p:nvPr>
            <p:ph idx="1"/>
          </p:nvPr>
        </p:nvSpPr>
        <p:spPr>
          <a:xfrm>
            <a:off x="457200" y="1285860"/>
            <a:ext cx="8229600" cy="4840303"/>
          </a:xfrm>
        </p:spPr>
        <p:txBody>
          <a:bodyPr/>
          <a:lstStyle/>
          <a:p>
            <a:pPr marL="514350" indent="-514350" algn="ctr">
              <a:buNone/>
            </a:pPr>
            <a:r>
              <a:rPr lang="ru-RU" dirty="0" smtClean="0">
                <a:solidFill>
                  <a:schemeClr val="accent4">
                    <a:lumMod val="50000"/>
                  </a:schemeClr>
                </a:solidFill>
                <a:latin typeface="Times New Roman" pitchFamily="18" charset="0"/>
                <a:cs typeface="Times New Roman" pitchFamily="18" charset="0"/>
              </a:rPr>
              <a:t>                </a:t>
            </a:r>
            <a:r>
              <a:rPr lang="ru-RU" dirty="0" err="1" smtClean="0">
                <a:solidFill>
                  <a:schemeClr val="accent4">
                    <a:lumMod val="50000"/>
                  </a:schemeClr>
                </a:solidFill>
                <a:latin typeface="Times New Roman" pitchFamily="18" charset="0"/>
                <a:cs typeface="Times New Roman" pitchFamily="18" charset="0"/>
              </a:rPr>
              <a:t>Неговорящий</a:t>
            </a:r>
            <a:r>
              <a:rPr lang="ru-RU" dirty="0" smtClean="0">
                <a:solidFill>
                  <a:schemeClr val="accent4">
                    <a:lumMod val="50000"/>
                  </a:schemeClr>
                </a:solidFill>
                <a:latin typeface="Times New Roman" pitchFamily="18" charset="0"/>
                <a:cs typeface="Times New Roman" pitchFamily="18" charset="0"/>
              </a:rPr>
              <a:t> ребенок</a:t>
            </a:r>
          </a:p>
          <a:p>
            <a:pPr marL="514350" indent="-514350" algn="just">
              <a:buNone/>
            </a:pPr>
            <a:endParaRPr lang="ru-RU" dirty="0" smtClean="0">
              <a:solidFill>
                <a:schemeClr val="accent4">
                  <a:lumMod val="50000"/>
                </a:schemeClr>
              </a:solidFill>
              <a:latin typeface="Times New Roman" pitchFamily="18" charset="0"/>
              <a:cs typeface="Times New Roman" pitchFamily="18" charset="0"/>
            </a:endParaRPr>
          </a:p>
          <a:p>
            <a:pPr marL="514350" indent="-514350" algn="just">
              <a:buNone/>
            </a:pPr>
            <a:endParaRPr lang="ru-RU" dirty="0" smtClean="0">
              <a:solidFill>
                <a:schemeClr val="accent4">
                  <a:lumMod val="50000"/>
                </a:schemeClr>
              </a:solidFill>
              <a:latin typeface="Times New Roman" pitchFamily="18" charset="0"/>
              <a:cs typeface="Times New Roman" pitchFamily="18" charset="0"/>
            </a:endParaRPr>
          </a:p>
          <a:p>
            <a:pPr marL="514350" indent="-514350" algn="just">
              <a:buNone/>
            </a:pPr>
            <a:endParaRPr lang="ru-RU" dirty="0">
              <a:solidFill>
                <a:schemeClr val="accent4">
                  <a:lumMod val="50000"/>
                </a:schemeClr>
              </a:solidFill>
              <a:latin typeface="Times New Roman" pitchFamily="18" charset="0"/>
              <a:cs typeface="Times New Roman" pitchFamily="18" charset="0"/>
            </a:endParaRPr>
          </a:p>
        </p:txBody>
      </p:sp>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3">
            <a:alphaModFix amt="50000"/>
          </a:blip>
          <a:stretch>
            <a:fillRect/>
          </a:stretch>
        </p:blipFill>
        <p:spPr>
          <a:xfrm>
            <a:off x="1" y="5429264"/>
            <a:ext cx="9143999" cy="1428736"/>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85720" y="285728"/>
            <a:ext cx="1064776" cy="1064776"/>
          </a:xfrm>
          <a:prstGeom prst="rect">
            <a:avLst/>
          </a:prstGeom>
        </p:spPr>
      </p:pic>
      <p:graphicFrame>
        <p:nvGraphicFramePr>
          <p:cNvPr id="11" name="Схема 10"/>
          <p:cNvGraphicFramePr/>
          <p:nvPr/>
        </p:nvGraphicFramePr>
        <p:xfrm>
          <a:off x="928662" y="2143116"/>
          <a:ext cx="7786742" cy="421484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pic>
        <p:nvPicPr>
          <p:cNvPr id="6" name="Рисунок 5"/>
          <p:cNvPicPr>
            <a:picLocks noChangeAspect="1"/>
          </p:cNvPicPr>
          <p:nvPr/>
        </p:nvPicPr>
        <p:blipFill>
          <a:blip r:embed="rId3">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85720" y="285728"/>
            <a:ext cx="1064776" cy="1064776"/>
          </a:xfrm>
          <a:prstGeom prst="rect">
            <a:avLst/>
          </a:prstGeom>
        </p:spPr>
      </p:pic>
      <p:sp>
        <p:nvSpPr>
          <p:cNvPr id="7" name="Заголовок 6"/>
          <p:cNvSpPr>
            <a:spLocks noGrp="1"/>
          </p:cNvSpPr>
          <p:nvPr>
            <p:ph type="title"/>
          </p:nvPr>
        </p:nvSpPr>
        <p:spPr>
          <a:xfrm>
            <a:off x="457200" y="274638"/>
            <a:ext cx="8229600" cy="939784"/>
          </a:xfrm>
        </p:spPr>
        <p:txBody>
          <a:bodyPr>
            <a:normAutofit fontScale="90000"/>
          </a:bodyPr>
          <a:lstStyle/>
          <a:p>
            <a:r>
              <a:rPr lang="ru-RU" sz="2800" dirty="0" smtClean="0">
                <a:solidFill>
                  <a:srgbClr val="C00000"/>
                </a:solidFill>
                <a:latin typeface="Times New Roman" pitchFamily="18" charset="0"/>
                <a:cs typeface="Times New Roman" pitchFamily="18" charset="0"/>
              </a:rPr>
              <a:t>          Запуск речи: коммуникация </a:t>
            </a:r>
            <a:r>
              <a:rPr lang="ru-RU" sz="2800" dirty="0" smtClean="0">
                <a:solidFill>
                  <a:srgbClr val="C00000"/>
                </a:solidFill>
                <a:latin typeface="Times New Roman" pitchFamily="18" charset="0"/>
                <a:cs typeface="Times New Roman" pitchFamily="18" charset="0"/>
                <a:sym typeface="Symbol"/>
              </a:rPr>
              <a:t> понимание речи  доречевые навыки  РЕЧЬ </a:t>
            </a:r>
            <a:endParaRPr lang="ru-RU" sz="2800" dirty="0">
              <a:solidFill>
                <a:srgbClr val="C00000"/>
              </a:solidFill>
              <a:latin typeface="Times New Roman" pitchFamily="18" charset="0"/>
              <a:cs typeface="Times New Roman" pitchFamily="18" charset="0"/>
            </a:endParaRPr>
          </a:p>
        </p:txBody>
      </p:sp>
      <p:sp>
        <p:nvSpPr>
          <p:cNvPr id="8" name="Содержимое 7"/>
          <p:cNvSpPr>
            <a:spLocks noGrp="1"/>
          </p:cNvSpPr>
          <p:nvPr>
            <p:ph idx="1"/>
          </p:nvPr>
        </p:nvSpPr>
        <p:spPr>
          <a:xfrm>
            <a:off x="457200" y="1214422"/>
            <a:ext cx="8229600" cy="4911741"/>
          </a:xfrm>
        </p:spPr>
        <p:txBody>
          <a:bodyPr/>
          <a:lstStyle/>
          <a:p>
            <a:pPr algn="ctr">
              <a:buNone/>
            </a:pPr>
            <a:r>
              <a:rPr lang="ru-RU" sz="2800" dirty="0" smtClean="0">
                <a:solidFill>
                  <a:schemeClr val="accent6">
                    <a:lumMod val="50000"/>
                  </a:schemeClr>
                </a:solidFill>
                <a:latin typeface="Times New Roman" pitchFamily="18" charset="0"/>
                <a:cs typeface="Times New Roman" pitchFamily="18" charset="0"/>
              </a:rPr>
              <a:t>Оценка нарушения коммуникации:</a:t>
            </a:r>
          </a:p>
          <a:p>
            <a:pPr algn="ctr">
              <a:buNone/>
            </a:pPr>
            <a:endParaRPr lang="ru-RU" dirty="0">
              <a:latin typeface="Times New Roman" pitchFamily="18" charset="0"/>
              <a:cs typeface="Times New Roman" pitchFamily="18" charset="0"/>
            </a:endParaRPr>
          </a:p>
        </p:txBody>
      </p:sp>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6">
            <a:alphaModFix amt="50000"/>
          </a:blip>
          <a:stretch>
            <a:fillRect/>
          </a:stretch>
        </p:blipFill>
        <p:spPr>
          <a:xfrm>
            <a:off x="1" y="5429264"/>
            <a:ext cx="9143999" cy="1428736"/>
          </a:xfrm>
          <a:prstGeom prst="rect">
            <a:avLst/>
          </a:prstGeom>
        </p:spPr>
      </p:pic>
      <p:graphicFrame>
        <p:nvGraphicFramePr>
          <p:cNvPr id="11" name="Схема 10"/>
          <p:cNvGraphicFramePr/>
          <p:nvPr/>
        </p:nvGraphicFramePr>
        <p:xfrm>
          <a:off x="857224" y="1714488"/>
          <a:ext cx="7929618" cy="514351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7" name="Заголовок 6"/>
          <p:cNvSpPr>
            <a:spLocks noGrp="1"/>
          </p:cNvSpPr>
          <p:nvPr>
            <p:ph type="title"/>
          </p:nvPr>
        </p:nvSpPr>
        <p:spPr/>
        <p:txBody>
          <a:bodyPr>
            <a:normAutofit/>
          </a:bodyPr>
          <a:lstStyle/>
          <a:p>
            <a:r>
              <a:rPr lang="ru-RU" sz="3200" b="1" dirty="0" smtClean="0">
                <a:solidFill>
                  <a:schemeClr val="accent6">
                    <a:lumMod val="50000"/>
                  </a:schemeClr>
                </a:solidFill>
                <a:latin typeface="Georgia" pitchFamily="18" charset="0"/>
              </a:rPr>
              <a:t>Уровни понимания речи</a:t>
            </a:r>
            <a:endParaRPr lang="ru-RU" sz="3200" b="1" dirty="0">
              <a:solidFill>
                <a:schemeClr val="accent6">
                  <a:lumMod val="50000"/>
                </a:schemeClr>
              </a:solidFill>
              <a:latin typeface="Georgia" pitchFamily="18" charset="0"/>
            </a:endParaRPr>
          </a:p>
        </p:txBody>
      </p:sp>
      <p:sp>
        <p:nvSpPr>
          <p:cNvPr id="8" name="Содержимое 7"/>
          <p:cNvSpPr>
            <a:spLocks noGrp="1"/>
          </p:cNvSpPr>
          <p:nvPr>
            <p:ph idx="1"/>
          </p:nvPr>
        </p:nvSpPr>
        <p:spPr>
          <a:xfrm>
            <a:off x="457200" y="1428736"/>
            <a:ext cx="8229600" cy="4786345"/>
          </a:xfrm>
        </p:spPr>
        <p:txBody>
          <a:bodyPr>
            <a:normAutofit fontScale="62500" lnSpcReduction="20000"/>
          </a:bodyPr>
          <a:lstStyle/>
          <a:p>
            <a:pPr algn="just">
              <a:lnSpc>
                <a:spcPct val="170000"/>
              </a:lnSpc>
              <a:buNone/>
            </a:pPr>
            <a:r>
              <a:rPr lang="ru-RU" dirty="0" smtClean="0">
                <a:solidFill>
                  <a:srgbClr val="FF0000"/>
                </a:solidFill>
                <a:latin typeface="Times New Roman" pitchFamily="18" charset="0"/>
                <a:cs typeface="Times New Roman" pitchFamily="18" charset="0"/>
              </a:rPr>
              <a:t>Нулевой уровень </a:t>
            </a:r>
            <a:r>
              <a:rPr lang="ru-RU" dirty="0" smtClean="0">
                <a:solidFill>
                  <a:schemeClr val="tx2">
                    <a:lumMod val="75000"/>
                  </a:schemeClr>
                </a:solidFill>
                <a:latin typeface="Monotype Corsiva" pitchFamily="66" charset="0"/>
              </a:rPr>
              <a:t>– Ребенок не понимает или не реагирует на речь.</a:t>
            </a:r>
          </a:p>
          <a:p>
            <a:pPr algn="just">
              <a:lnSpc>
                <a:spcPct val="120000"/>
              </a:lnSpc>
              <a:buNone/>
            </a:pPr>
            <a:r>
              <a:rPr lang="ru-RU" dirty="0" smtClean="0">
                <a:solidFill>
                  <a:srgbClr val="FF0000"/>
                </a:solidFill>
                <a:latin typeface="Times New Roman" pitchFamily="18" charset="0"/>
                <a:cs typeface="Times New Roman" pitchFamily="18" charset="0"/>
              </a:rPr>
              <a:t>Ситуативный уровень </a:t>
            </a:r>
            <a:r>
              <a:rPr lang="ru-RU" dirty="0" smtClean="0">
                <a:solidFill>
                  <a:schemeClr val="tx2">
                    <a:lumMod val="75000"/>
                  </a:schemeClr>
                </a:solidFill>
                <a:latin typeface="Monotype Corsiva" pitchFamily="66" charset="0"/>
              </a:rPr>
              <a:t>– Ребенок понимает только простые привычные инструкции в привычной ситуации, чаще подкрепленные жестом или зрительной подсказкой («иди кушать», «пора спать»). Ребенок понимает некоторые слова, часто используемые в быту, знает название основных игрушек, НО не может показать ту же игрушку в магазине, в кабинете логопеда.</a:t>
            </a:r>
          </a:p>
          <a:p>
            <a:pPr algn="just">
              <a:buNone/>
            </a:pPr>
            <a:r>
              <a:rPr lang="ru-RU" dirty="0" smtClean="0">
                <a:solidFill>
                  <a:srgbClr val="FF0000"/>
                </a:solidFill>
                <a:latin typeface="Times New Roman" pitchFamily="18" charset="0"/>
                <a:cs typeface="Times New Roman" pitchFamily="18" charset="0"/>
              </a:rPr>
              <a:t>Номинативный уровень </a:t>
            </a:r>
            <a:r>
              <a:rPr lang="ru-RU" dirty="0" smtClean="0">
                <a:solidFill>
                  <a:schemeClr val="tx2">
                    <a:lumMod val="75000"/>
                  </a:schemeClr>
                </a:solidFill>
                <a:latin typeface="Monotype Corsiva" pitchFamily="66" charset="0"/>
              </a:rPr>
              <a:t>-  Ребенок знает название многих существительных (игрушек, предметов быта, животных), но не всегда понимает основные глаголы-действия.</a:t>
            </a:r>
          </a:p>
          <a:p>
            <a:pPr algn="just">
              <a:buNone/>
            </a:pPr>
            <a:r>
              <a:rPr lang="ru-RU" dirty="0" smtClean="0">
                <a:solidFill>
                  <a:srgbClr val="FF0000"/>
                </a:solidFill>
                <a:latin typeface="Times New Roman" pitchFamily="18" charset="0"/>
                <a:cs typeface="Times New Roman" pitchFamily="18" charset="0"/>
              </a:rPr>
              <a:t>Предикативный уровень </a:t>
            </a:r>
            <a:r>
              <a:rPr lang="ru-RU" dirty="0" smtClean="0">
                <a:solidFill>
                  <a:schemeClr val="tx2">
                    <a:lumMod val="75000"/>
                  </a:schemeClr>
                </a:solidFill>
                <a:latin typeface="Monotype Corsiva" pitchFamily="66" charset="0"/>
              </a:rPr>
              <a:t>– Ребенок знает основные части речи, понимает вопросы косвенных падежей, понимает значение некоторых предлогов. На этом уровне малыш уже способен понимать общий смысл даже сложного высказывания, но может не понимать отдельные формы слов. </a:t>
            </a:r>
          </a:p>
          <a:p>
            <a:pPr algn="just">
              <a:buNone/>
            </a:pPr>
            <a:r>
              <a:rPr lang="ru-RU" dirty="0" smtClean="0">
                <a:solidFill>
                  <a:srgbClr val="FF0000"/>
                </a:solidFill>
                <a:latin typeface="Times New Roman" pitchFamily="18" charset="0"/>
                <a:cs typeface="Times New Roman" pitchFamily="18" charset="0"/>
              </a:rPr>
              <a:t>Расчлененный уровень </a:t>
            </a:r>
            <a:r>
              <a:rPr lang="ru-RU" dirty="0" smtClean="0">
                <a:solidFill>
                  <a:schemeClr val="tx2">
                    <a:lumMod val="75000"/>
                  </a:schemeClr>
                </a:solidFill>
                <a:latin typeface="Monotype Corsiva" pitchFamily="66" charset="0"/>
              </a:rPr>
              <a:t>– Ребенок понимает речь в полном объеме.</a:t>
            </a:r>
          </a:p>
          <a:p>
            <a:pPr algn="just">
              <a:buNone/>
            </a:pPr>
            <a:endParaRPr lang="ru-RU" dirty="0">
              <a:solidFill>
                <a:schemeClr val="tx2">
                  <a:lumMod val="75000"/>
                </a:schemeClr>
              </a:solidFill>
              <a:latin typeface="Monotype Corsiva" pitchFamily="66" charset="0"/>
            </a:endParaRPr>
          </a:p>
        </p:txBody>
      </p:sp>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3">
            <a:alphaModFix amt="50000"/>
          </a:blip>
          <a:stretch>
            <a:fillRect/>
          </a:stretch>
        </p:blipFill>
        <p:spPr>
          <a:xfrm>
            <a:off x="1" y="5429264"/>
            <a:ext cx="9143999" cy="1428736"/>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85720" y="285728"/>
            <a:ext cx="1064776" cy="106477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2" cstate="print">
            <a:duotone>
              <a:prstClr val="black"/>
              <a:srgbClr val="EEE5DA">
                <a:tint val="45000"/>
                <a:satMod val="400000"/>
              </a:srgbClr>
            </a:duotone>
          </a:blip>
          <a:srcRect r="18405"/>
          <a:stretch/>
        </p:blipFill>
        <p:spPr>
          <a:xfrm>
            <a:off x="7415219" y="1643050"/>
            <a:ext cx="1728781" cy="3381034"/>
          </a:xfrm>
          <a:prstGeom prst="rect">
            <a:avLst/>
          </a:prstGeom>
        </p:spPr>
      </p:pic>
      <p:sp>
        <p:nvSpPr>
          <p:cNvPr id="7" name="Заголовок 6"/>
          <p:cNvSpPr>
            <a:spLocks noGrp="1"/>
          </p:cNvSpPr>
          <p:nvPr>
            <p:ph type="title"/>
          </p:nvPr>
        </p:nvSpPr>
        <p:spPr/>
        <p:txBody>
          <a:bodyPr>
            <a:normAutofit/>
          </a:bodyPr>
          <a:lstStyle/>
          <a:p>
            <a:r>
              <a:rPr lang="ru-RU" sz="3200" b="1" dirty="0" smtClean="0">
                <a:solidFill>
                  <a:schemeClr val="accent6">
                    <a:lumMod val="50000"/>
                  </a:schemeClr>
                </a:solidFill>
                <a:latin typeface="Georgia" pitchFamily="18" charset="0"/>
              </a:rPr>
              <a:t>Этапы речевого развития</a:t>
            </a:r>
            <a:endParaRPr lang="ru-RU" sz="3200" b="1" dirty="0">
              <a:solidFill>
                <a:schemeClr val="accent6">
                  <a:lumMod val="50000"/>
                </a:schemeClr>
              </a:solidFill>
              <a:latin typeface="Georgia" pitchFamily="18" charset="0"/>
            </a:endParaRPr>
          </a:p>
        </p:txBody>
      </p:sp>
      <p:sp>
        <p:nvSpPr>
          <p:cNvPr id="8" name="Содержимое 7"/>
          <p:cNvSpPr>
            <a:spLocks noGrp="1"/>
          </p:cNvSpPr>
          <p:nvPr>
            <p:ph idx="1"/>
          </p:nvPr>
        </p:nvSpPr>
        <p:spPr>
          <a:xfrm>
            <a:off x="457200" y="1428736"/>
            <a:ext cx="8229600" cy="4786345"/>
          </a:xfrm>
        </p:spPr>
        <p:txBody>
          <a:bodyPr>
            <a:normAutofit/>
          </a:bodyPr>
          <a:lstStyle/>
          <a:p>
            <a:pPr algn="just">
              <a:lnSpc>
                <a:spcPct val="170000"/>
              </a:lnSpc>
              <a:buNone/>
            </a:pPr>
            <a:r>
              <a:rPr lang="ru-RU" dirty="0" smtClean="0">
                <a:solidFill>
                  <a:srgbClr val="FF0000"/>
                </a:solidFill>
                <a:latin typeface="Times New Roman" pitchFamily="18" charset="0"/>
                <a:cs typeface="Times New Roman" pitchFamily="18" charset="0"/>
              </a:rPr>
              <a:t> </a:t>
            </a:r>
            <a:endParaRPr lang="ru-RU" dirty="0" smtClean="0">
              <a:solidFill>
                <a:schemeClr val="tx2">
                  <a:lumMod val="75000"/>
                </a:schemeClr>
              </a:solidFill>
              <a:latin typeface="Monotype Corsiva" pitchFamily="66" charset="0"/>
            </a:endParaRPr>
          </a:p>
          <a:p>
            <a:pPr algn="just">
              <a:buNone/>
            </a:pPr>
            <a:endParaRPr lang="ru-RU" dirty="0">
              <a:solidFill>
                <a:schemeClr val="tx2">
                  <a:lumMod val="75000"/>
                </a:schemeClr>
              </a:solidFill>
              <a:latin typeface="Monotype Corsiva" pitchFamily="66" charset="0"/>
            </a:endParaRPr>
          </a:p>
        </p:txBody>
      </p:sp>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3">
            <a:alphaModFix amt="50000"/>
          </a:blip>
          <a:stretch>
            <a:fillRect/>
          </a:stretch>
        </p:blipFill>
        <p:spPr>
          <a:xfrm>
            <a:off x="1" y="5429264"/>
            <a:ext cx="9143999" cy="1428736"/>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85720" y="285728"/>
            <a:ext cx="1064776" cy="1064776"/>
          </a:xfrm>
          <a:prstGeom prst="rect">
            <a:avLst/>
          </a:prstGeom>
        </p:spPr>
      </p:pic>
      <p:graphicFrame>
        <p:nvGraphicFramePr>
          <p:cNvPr id="10" name="Схема 9"/>
          <p:cNvGraphicFramePr/>
          <p:nvPr/>
        </p:nvGraphicFramePr>
        <p:xfrm>
          <a:off x="357158" y="1214422"/>
          <a:ext cx="8501122" cy="507209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normAutofit fontScale="90000"/>
          </a:bodyPr>
          <a:lstStyle/>
          <a:p>
            <a:r>
              <a:rPr lang="ru-RU" dirty="0" smtClean="0">
                <a:solidFill>
                  <a:srgbClr val="002060"/>
                </a:solidFill>
                <a:latin typeface="Times New Roman" pitchFamily="18" charset="0"/>
                <a:cs typeface="Times New Roman" pitchFamily="18" charset="0"/>
              </a:rPr>
              <a:t>    Формирование психологической базы речи</a:t>
            </a:r>
            <a:endParaRPr lang="ru-RU" dirty="0"/>
          </a:p>
        </p:txBody>
      </p:sp>
      <p:pic>
        <p:nvPicPr>
          <p:cNvPr id="4" name="Рисунок 3">
            <a:extLst>
              <a:ext uri="{FF2B5EF4-FFF2-40B4-BE49-F238E27FC236}">
                <a16:creationId xmlns="" xmlns:a16="http://schemas.microsoft.com/office/drawing/2014/main" id="{D0F6970F-8F7E-5D53-DEEE-8DF08E7630FB}"/>
              </a:ext>
            </a:extLst>
          </p:cNvPr>
          <p:cNvPicPr>
            <a:picLocks noChangeAspect="1"/>
          </p:cNvPicPr>
          <p:nvPr/>
        </p:nvPicPr>
        <p:blipFill>
          <a:blip r:embed="rId2">
            <a:alphaModFix amt="50000"/>
          </a:blip>
          <a:stretch>
            <a:fillRect/>
          </a:stretch>
        </p:blipFill>
        <p:spPr>
          <a:xfrm>
            <a:off x="1" y="5429264"/>
            <a:ext cx="9143999" cy="1428736"/>
          </a:xfrm>
          <a:prstGeom prst="rect">
            <a:avLst/>
          </a:prstGeom>
        </p:spPr>
      </p:pic>
      <p:pic>
        <p:nvPicPr>
          <p:cNvPr id="5" name="object 5">
            <a:extLst>
              <a:ext uri="{FF2B5EF4-FFF2-40B4-BE49-F238E27FC236}">
                <a16:creationId xmlns="" xmlns:a16="http://schemas.microsoft.com/office/drawing/2014/main" id="{DCE507C0-2266-E103-28AA-120637E4D307}"/>
              </a:ext>
            </a:extLst>
          </p:cNvPr>
          <p:cNvPicPr/>
          <p:nvPr/>
        </p:nvPicPr>
        <p:blipFill rotWithShape="1">
          <a:blip r:embed="rId3" cstate="print">
            <a:duotone>
              <a:prstClr val="black"/>
              <a:srgbClr val="EEE5DA">
                <a:tint val="45000"/>
                <a:satMod val="400000"/>
              </a:srgbClr>
            </a:duotone>
          </a:blip>
          <a:srcRect r="18405"/>
          <a:stretch/>
        </p:blipFill>
        <p:spPr>
          <a:xfrm>
            <a:off x="7415219" y="1643050"/>
            <a:ext cx="1728781" cy="3381034"/>
          </a:xfrm>
          <a:prstGeom prst="rect">
            <a:avLst/>
          </a:prstGeom>
        </p:spPr>
      </p:pic>
      <p:pic>
        <p:nvPicPr>
          <p:cNvPr id="6" name="Рисунок 5"/>
          <p:cNvPicPr>
            <a:picLocks noChangeAspect="1"/>
          </p:cNvPicPr>
          <p:nvPr/>
        </p:nvPicPr>
        <p:blipFill>
          <a:blip r:embed="rId4">
            <a:extLst>
              <a:ext uri="{BEBA8EAE-BF5A-486C-A8C5-ECC9F3942E4B}">
                <a14:imgProps xmlns="" xmlns:a14="http://schemas.microsoft.com/office/drawing/2010/main">
                  <a14:imgLayer r:embed="rId5">
                    <a14:imgEffect>
                      <a14:backgroundRemoval t="8571" b="100000" l="0" r="99286"/>
                    </a14:imgEffect>
                  </a14:imgLayer>
                </a14:imgProps>
              </a:ext>
            </a:extLst>
          </a:blip>
          <a:stretch>
            <a:fillRect/>
          </a:stretch>
        </p:blipFill>
        <p:spPr>
          <a:xfrm>
            <a:off x="214282" y="285728"/>
            <a:ext cx="1064776" cy="1064776"/>
          </a:xfrm>
          <a:prstGeom prst="rect">
            <a:avLst/>
          </a:prstGeom>
        </p:spPr>
      </p:pic>
      <p:sp>
        <p:nvSpPr>
          <p:cNvPr id="9" name="Содержимое 8"/>
          <p:cNvSpPr>
            <a:spLocks noGrp="1"/>
          </p:cNvSpPr>
          <p:nvPr>
            <p:ph idx="1"/>
          </p:nvPr>
        </p:nvSpPr>
        <p:spPr>
          <a:xfrm>
            <a:off x="457200" y="1600201"/>
            <a:ext cx="8229600" cy="971544"/>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buNone/>
            </a:pPr>
            <a:r>
              <a:rPr lang="ru-RU" sz="2400" b="1" dirty="0" smtClean="0">
                <a:solidFill>
                  <a:srgbClr val="C00000"/>
                </a:solidFill>
                <a:latin typeface="Times New Roman" pitchFamily="18" charset="0"/>
                <a:cs typeface="Times New Roman" pitchFamily="18" charset="0"/>
              </a:rPr>
              <a:t>1 этап.</a:t>
            </a:r>
            <a:r>
              <a:rPr lang="ru-RU" sz="2400" b="1" dirty="0" smtClean="0">
                <a:solidFill>
                  <a:schemeClr val="accent4">
                    <a:lumMod val="50000"/>
                  </a:schemeClr>
                </a:solidFill>
                <a:latin typeface="Times New Roman" pitchFamily="18" charset="0"/>
                <a:cs typeface="Times New Roman" pitchFamily="18" charset="0"/>
              </a:rPr>
              <a:t> Подготовительный этап</a:t>
            </a:r>
            <a:endParaRPr lang="ru-RU" sz="2400" b="1" dirty="0">
              <a:solidFill>
                <a:schemeClr val="accent4">
                  <a:lumMod val="50000"/>
                </a:schemeClr>
              </a:solidFill>
              <a:latin typeface="Times New Roman" pitchFamily="18" charset="0"/>
              <a:cs typeface="Times New Roman" pitchFamily="18" charset="0"/>
            </a:endParaRPr>
          </a:p>
        </p:txBody>
      </p:sp>
      <p:sp>
        <p:nvSpPr>
          <p:cNvPr id="10" name="Прямоугольник 9"/>
          <p:cNvSpPr/>
          <p:nvPr/>
        </p:nvSpPr>
        <p:spPr>
          <a:xfrm>
            <a:off x="571472" y="3143248"/>
            <a:ext cx="8143932" cy="928694"/>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2400" b="1" dirty="0" smtClean="0">
                <a:solidFill>
                  <a:srgbClr val="C00000"/>
                </a:solidFill>
                <a:latin typeface="Times New Roman" pitchFamily="18" charset="0"/>
                <a:cs typeface="Times New Roman" pitchFamily="18" charset="0"/>
              </a:rPr>
              <a:t>2 этап.</a:t>
            </a:r>
            <a:r>
              <a:rPr lang="ru-RU" sz="2400" b="1" dirty="0" smtClean="0">
                <a:solidFill>
                  <a:schemeClr val="accent4">
                    <a:lumMod val="50000"/>
                  </a:schemeClr>
                </a:solidFill>
                <a:latin typeface="Times New Roman" pitchFamily="18" charset="0"/>
                <a:cs typeface="Times New Roman" pitchFamily="18" charset="0"/>
              </a:rPr>
              <a:t> Развитие неречевого подражания</a:t>
            </a:r>
            <a:endParaRPr lang="ru-RU" sz="2400" b="1" dirty="0">
              <a:solidFill>
                <a:schemeClr val="accent4">
                  <a:lumMod val="50000"/>
                </a:schemeClr>
              </a:solidFill>
              <a:latin typeface="Times New Roman" pitchFamily="18" charset="0"/>
              <a:cs typeface="Times New Roman" pitchFamily="18" charset="0"/>
            </a:endParaRPr>
          </a:p>
        </p:txBody>
      </p:sp>
      <p:sp>
        <p:nvSpPr>
          <p:cNvPr id="11" name="Содержимое 9"/>
          <p:cNvSpPr txBox="1">
            <a:spLocks/>
          </p:cNvSpPr>
          <p:nvPr/>
        </p:nvSpPr>
        <p:spPr>
          <a:xfrm>
            <a:off x="642910" y="4643446"/>
            <a:ext cx="8072494" cy="928694"/>
          </a:xfrm>
          <a:prstGeom prst="rect">
            <a:avLst/>
          </a:prstGeom>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24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3 этап.</a:t>
            </a:r>
            <a:r>
              <a:rPr kumimoji="0" lang="ru-RU" sz="2400" b="1" i="0" u="none" strike="noStrike" kern="1200" cap="none" spc="0" normalizeH="0" baseline="0" noProof="0" dirty="0" smtClean="0">
                <a:ln>
                  <a:noFill/>
                </a:ln>
                <a:solidFill>
                  <a:schemeClr val="accent4">
                    <a:lumMod val="50000"/>
                  </a:schemeClr>
                </a:solidFill>
                <a:effectLst/>
                <a:uLnTx/>
                <a:uFillTx/>
                <a:latin typeface="Times New Roman" pitchFamily="18" charset="0"/>
                <a:ea typeface="+mn-ea"/>
                <a:cs typeface="Times New Roman" pitchFamily="18" charset="0"/>
              </a:rPr>
              <a:t> Развитие речевого подражания и стимуляция речевой активности </a:t>
            </a:r>
            <a:endParaRPr kumimoji="0" lang="ru-RU" sz="2400" b="1" i="0" u="none" strike="noStrike" kern="1200" cap="none" spc="0" normalizeH="0" baseline="0" noProof="0" dirty="0">
              <a:ln>
                <a:noFill/>
              </a:ln>
              <a:solidFill>
                <a:schemeClr val="accent4">
                  <a:lumMod val="50000"/>
                </a:schemeClr>
              </a:solidFill>
              <a:effectLst/>
              <a:uLnTx/>
              <a:uFillTx/>
              <a:latin typeface="Times New Roman" pitchFamily="18" charset="0"/>
              <a:ea typeface="+mn-ea"/>
              <a:cs typeface="Times New Roman" pitchFamily="18" charset="0"/>
            </a:endParaRPr>
          </a:p>
        </p:txBody>
      </p:sp>
      <p:sp>
        <p:nvSpPr>
          <p:cNvPr id="12" name="Стрелка вниз 11"/>
          <p:cNvSpPr/>
          <p:nvPr/>
        </p:nvSpPr>
        <p:spPr>
          <a:xfrm>
            <a:off x="2143108" y="2571744"/>
            <a:ext cx="428628" cy="571504"/>
          </a:xfrm>
          <a:prstGeom prst="downArrow">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низ 12"/>
          <p:cNvSpPr/>
          <p:nvPr/>
        </p:nvSpPr>
        <p:spPr>
          <a:xfrm>
            <a:off x="5357818" y="4071942"/>
            <a:ext cx="428628" cy="571504"/>
          </a:xfrm>
          <a:prstGeom prst="downArrow">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TotalTime>
  <Words>692</Words>
  <PresentationFormat>Экран (4:3)</PresentationFormat>
  <Paragraphs>87</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  Методическое объединение учителей-логопедов ГО Верхний Тагил, Кировградского ГО   Тема: «Запуск речи. Приемы работы с неговорящими детьми»</vt:lpstr>
      <vt:lpstr>   План заседания:   </vt:lpstr>
      <vt:lpstr>      </vt:lpstr>
      <vt:lpstr> Основные причины  отсутствия речи </vt:lpstr>
      <vt:lpstr> «Речь – это повозка, в которой едет мышление» Джон Джексон </vt:lpstr>
      <vt:lpstr>          Запуск речи: коммуникация  понимание речи  доречевые навыки  РЕЧЬ </vt:lpstr>
      <vt:lpstr>Уровни понимания речи</vt:lpstr>
      <vt:lpstr>Этапы речевого развития</vt:lpstr>
      <vt:lpstr>    Формирование психологической базы речи</vt:lpstr>
      <vt:lpstr>Слайд 10</vt:lpstr>
      <vt:lpstr>Слайд 11</vt:lpstr>
      <vt:lpstr>Слайд 12</vt:lpstr>
      <vt:lpstr>      Методики,  литература  для запуска речи</vt:lpstr>
      <vt:lpstr>Слайд 14</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snv</dc:creator>
  <cp:lastModifiedBy>snv</cp:lastModifiedBy>
  <cp:revision>64</cp:revision>
  <dcterms:created xsi:type="dcterms:W3CDTF">2024-11-02T04:58:48Z</dcterms:created>
  <dcterms:modified xsi:type="dcterms:W3CDTF">2024-12-12T06:40:10Z</dcterms:modified>
</cp:coreProperties>
</file>