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1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85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14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41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05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83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2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71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3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49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14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78EC6-F3EF-4760-84B1-92F4A54A2E92}" type="datetimeFigureOut">
              <a:rPr lang="ru-RU" smtClean="0"/>
              <a:t>15.01.2025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FBB400D-5B7C-4017-9DE8-DCEA40DD395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629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4E43E-94BB-4D3C-AA96-BCE6B7476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911" y="802298"/>
            <a:ext cx="10104941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Памятка для родителей </a:t>
            </a:r>
            <a:br>
              <a:rPr lang="ru-RU" dirty="0"/>
            </a:br>
            <a:r>
              <a:rPr lang="ru-RU" dirty="0"/>
              <a:t>«Когда стоит обратиться к психологу?»</a:t>
            </a:r>
          </a:p>
        </p:txBody>
      </p:sp>
    </p:spTree>
    <p:extLst>
      <p:ext uri="{BB962C8B-B14F-4D97-AF65-F5344CB8AC3E}">
        <p14:creationId xmlns:p14="http://schemas.microsoft.com/office/powerpoint/2010/main" val="506648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CDCEA1-3F52-4B21-B837-3ECACB846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Когда стоит показать ребенка психологу?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FC9B2-0279-48A9-ACFF-CA95B2904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все родители готовы водить ребенка к психологу. Многие даже не допускают такой мыли у себя в голове.</a:t>
            </a:r>
          </a:p>
          <a:p>
            <a:pPr algn="ctr"/>
            <a:r>
              <a:rPr lang="ru-RU" dirty="0"/>
              <a:t>Но все же есть случаи, когда в этом есть острая необходимость. Сейчас мы с Вами их рассмотрим.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1D2C2A-4B3A-4E33-8E9D-13F51CDAB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250" y="3868063"/>
            <a:ext cx="4435499" cy="2082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74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5E869-D870-47B5-B3F0-B2EE0A030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Признаки, когда ребенку нужна помощь психолога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E75FFE-1BF5-4F0D-B5D0-049E93690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068" y="1853754"/>
            <a:ext cx="11185864" cy="4037749"/>
          </a:xfrm>
        </p:spPr>
        <p:txBody>
          <a:bodyPr>
            <a:noAutofit/>
          </a:bodyPr>
          <a:lstStyle/>
          <a:p>
            <a:r>
              <a:rPr lang="ru-RU" sz="1600" dirty="0"/>
              <a:t>Резкие перемены в поведении. Например, когда ваш сын (дочь) из тихого ребенка превратился в хулигана, или наоборот. Выявить причину как раз поможет психолог.</a:t>
            </a:r>
          </a:p>
          <a:p>
            <a:r>
              <a:rPr lang="ru-RU" sz="1600" dirty="0"/>
              <a:t>Регресс в развитии. Например, ребенок начинает вести себя, как младенец. Это говорит о том, что детский организм испытывает стресс.</a:t>
            </a:r>
          </a:p>
          <a:p>
            <a:r>
              <a:rPr lang="ru-RU" sz="1600" dirty="0"/>
              <a:t>Появились соматические проблемы. Например, ребенка мучает кашель / у него появляется температура, но по анализам он здоров.</a:t>
            </a:r>
          </a:p>
          <a:p>
            <a:r>
              <a:rPr lang="ru-RU" sz="1600" dirty="0"/>
              <a:t>Вы перестали понимать ребенка. В этом случае психолог выполняет роль «переводчика», помогает наладить контакт.</a:t>
            </a:r>
          </a:p>
          <a:p>
            <a:r>
              <a:rPr lang="ru-RU" sz="1600" dirty="0" err="1"/>
              <a:t>Буллинг</a:t>
            </a:r>
            <a:r>
              <a:rPr lang="ru-RU" sz="1600" dirty="0"/>
              <a:t> (травля). Причем ребенок может выступать, как в роли жертвы, так и агрессором.</a:t>
            </a:r>
          </a:p>
          <a:p>
            <a:r>
              <a:rPr lang="ru-RU" sz="1600" dirty="0"/>
              <a:t>Ребенок причиняет себе вред: царапает себя, бьет, рвет волосы.</a:t>
            </a:r>
          </a:p>
          <a:p>
            <a:r>
              <a:rPr lang="ru-RU" sz="1600" dirty="0"/>
              <a:t>Закрытость, </a:t>
            </a:r>
            <a:r>
              <a:rPr lang="ru-RU" sz="1600" dirty="0" err="1"/>
              <a:t>заскнутость</a:t>
            </a:r>
            <a:r>
              <a:rPr lang="ru-RU" sz="1600" dirty="0"/>
              <a:t> ребенка.</a:t>
            </a:r>
          </a:p>
          <a:p>
            <a:r>
              <a:rPr lang="ru-RU" sz="1600" dirty="0"/>
              <a:t>Пищевое расстройство: проблемы с аппетитом или вовсе отказ от еды.</a:t>
            </a:r>
          </a:p>
        </p:txBody>
      </p:sp>
    </p:spTree>
    <p:extLst>
      <p:ext uri="{BB962C8B-B14F-4D97-AF65-F5344CB8AC3E}">
        <p14:creationId xmlns:p14="http://schemas.microsoft.com/office/powerpoint/2010/main" val="405645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D4285-E233-CC13-5894-CED220BBA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79C6E-A0BF-68D4-98A9-DBE54689C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Признаки, когда ребенку нужна помощь психолога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DDA5AB-DCE2-BF14-DC2D-400A400AB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39" y="2105890"/>
            <a:ext cx="11339205" cy="4045527"/>
          </a:xfrm>
        </p:spPr>
        <p:txBody>
          <a:bodyPr>
            <a:noAutofit/>
          </a:bodyPr>
          <a:lstStyle/>
          <a:p>
            <a:r>
              <a:rPr lang="ru-RU" sz="1600" dirty="0"/>
              <a:t>Проблемы в отношениях с другими людьми, например, сложности в общении со сверстниками;</a:t>
            </a:r>
          </a:p>
          <a:p>
            <a:r>
              <a:rPr lang="ru-RU" sz="1600" dirty="0"/>
              <a:t>Нарушения сна, трудности с засыпанием или слишком продолжительный сон;</a:t>
            </a:r>
          </a:p>
          <a:p>
            <a:r>
              <a:rPr lang="ru-RU" sz="1600" dirty="0"/>
              <a:t>Гиперактивность у ребёнка, снижение внимания и неспособность концентрироваться;</a:t>
            </a:r>
          </a:p>
          <a:p>
            <a:r>
              <a:rPr lang="ru-RU" sz="1600" dirty="0"/>
              <a:t>Длительное снижение настроения, депрессия, ангедония, повышенная тревожность или хроническая раздражительность;</a:t>
            </a:r>
          </a:p>
          <a:p>
            <a:r>
              <a:rPr lang="ru-RU" sz="1600" dirty="0"/>
              <a:t>Сложные случаи, связанные с зависимостью;</a:t>
            </a:r>
          </a:p>
          <a:p>
            <a:r>
              <a:rPr lang="ru-RU" sz="1600" dirty="0"/>
              <a:t>Виктимность, когда человек регулярно становится жертвой агрессивного поведения окружающих;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22016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75F11-EE6E-4E0B-8C98-4EFED2DAA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A1DB3C-7372-4D3C-9C63-4FB14D2A3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u="sng" dirty="0"/>
              <a:t>Помните, что своевременное обращение к психологу гарантирует высокую вероятность положительного результата!</a:t>
            </a:r>
          </a:p>
        </p:txBody>
      </p:sp>
    </p:spTree>
    <p:extLst>
      <p:ext uri="{BB962C8B-B14F-4D97-AF65-F5344CB8AC3E}">
        <p14:creationId xmlns:p14="http://schemas.microsoft.com/office/powerpoint/2010/main" val="109466047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</TotalTime>
  <Words>298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Галерея</vt:lpstr>
      <vt:lpstr>Памятка для родителей  «Когда стоит обратиться к психологу?»</vt:lpstr>
      <vt:lpstr>Когда стоит показать ребенка психологу?</vt:lpstr>
      <vt:lpstr>Признаки, когда ребенку нужна помощь психолога</vt:lpstr>
      <vt:lpstr>Признаки, когда ребенку нужна помощь психолога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 «Когда стоит показать ребенка психологу?»</dc:title>
  <dc:creator>Анастасия Гаренских</dc:creator>
  <cp:lastModifiedBy>user01</cp:lastModifiedBy>
  <cp:revision>2</cp:revision>
  <dcterms:created xsi:type="dcterms:W3CDTF">2022-02-02T16:48:25Z</dcterms:created>
  <dcterms:modified xsi:type="dcterms:W3CDTF">2025-01-15T03:25:45Z</dcterms:modified>
</cp:coreProperties>
</file>